
<file path=[Content_Types].xml><?xml version="1.0" encoding="utf-8"?>
<Types xmlns="http://schemas.openxmlformats.org/package/2006/content-types">
  <Default Extension="jpeg" ContentType="image/jpe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8" r:id="rId4"/>
    <p:sldId id="264"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 id="285" r:id="rId26"/>
    <p:sldId id="286" r:id="rId27"/>
    <p:sldId id="287" r:id="rId28"/>
    <p:sldId id="288" r:id="rId29"/>
    <p:sldId id="289" r:id="rId30"/>
    <p:sldId id="290" r:id="rId31"/>
    <p:sldId id="291" r:id="rId32"/>
    <p:sldId id="292" r:id="rId33"/>
    <p:sldId id="293" r:id="rId34"/>
    <p:sldId id="294" r:id="rId35"/>
    <p:sldId id="295" r:id="rId36"/>
    <p:sldId id="296" r:id="rId37"/>
    <p:sldId id="297" r:id="rId38"/>
    <p:sldId id="298" r:id="rId39"/>
    <p:sldId id="299" r:id="rId40"/>
    <p:sldId id="300" r:id="rId41"/>
    <p:sldId id="301" r:id="rId42"/>
    <p:sldId id="302" r:id="rId43"/>
    <p:sldId id="303" r:id="rId44"/>
    <p:sldId id="304" r:id="rId45"/>
    <p:sldId id="305" r:id="rId46"/>
    <p:sldId id="306" r:id="rId47"/>
    <p:sldId id="307" r:id="rId48"/>
    <p:sldId id="308" r:id="rId49"/>
    <p:sldId id="309" r:id="rId50"/>
    <p:sldId id="310" r:id="rId51"/>
    <p:sldId id="311" r:id="rId52"/>
    <p:sldId id="312" r:id="rId53"/>
    <p:sldId id="313" r:id="rId54"/>
    <p:sldId id="314" r:id="rId55"/>
    <p:sldId id="315" r:id="rId56"/>
    <p:sldId id="316" r:id="rId57"/>
    <p:sldId id="317" r:id="rId58"/>
    <p:sldId id="318" r:id="rId59"/>
    <p:sldId id="319" r:id="rId60"/>
    <p:sldId id="320" r:id="rId61"/>
    <p:sldId id="321" r:id="rId62"/>
    <p:sldId id="322" r:id="rId63"/>
    <p:sldId id="323" r:id="rId64"/>
    <p:sldId id="324" r:id="rId65"/>
    <p:sldId id="325" r:id="rId66"/>
    <p:sldId id="326" r:id="rId67"/>
    <p:sldId id="327" r:id="rId68"/>
    <p:sldId id="328" r:id="rId69"/>
    <p:sldId id="329" r:id="rId70"/>
    <p:sldId id="330" r:id="rId71"/>
    <p:sldId id="331" r:id="rId72"/>
    <p:sldId id="332" r:id="rId73"/>
    <p:sldId id="333" r:id="rId74"/>
    <p:sldId id="334" r:id="rId75"/>
    <p:sldId id="335" r:id="rId76"/>
    <p:sldId id="336" r:id="rId77"/>
    <p:sldId id="337" r:id="rId78"/>
    <p:sldId id="338" r:id="rId79"/>
    <p:sldId id="339" r:id="rId80"/>
    <p:sldId id="340" r:id="rId81"/>
    <p:sldId id="341" r:id="rId82"/>
    <p:sldId id="342" r:id="rId83"/>
    <p:sldId id="343" r:id="rId84"/>
    <p:sldId id="344" r:id="rId85"/>
    <p:sldId id="345" r:id="rId86"/>
    <p:sldId id="346" r:id="rId87"/>
    <p:sldId id="347" r:id="rId88"/>
    <p:sldId id="348" r:id="rId89"/>
    <p:sldId id="349" r:id="rId90"/>
    <p:sldId id="350" r:id="rId91"/>
    <p:sldId id="351" r:id="rId92"/>
    <p:sldId id="352" r:id="rId93"/>
    <p:sldId id="353" r:id="rId94"/>
    <p:sldId id="354" r:id="rId95"/>
    <p:sldId id="355" r:id="rId96"/>
    <p:sldId id="356" r:id="rId97"/>
    <p:sldId id="364" r:id="rId98"/>
    <p:sldId id="357" r:id="rId99"/>
    <p:sldId id="358" r:id="rId100"/>
    <p:sldId id="359" r:id="rId101"/>
    <p:sldId id="516" r:id="rId102"/>
    <p:sldId id="360" r:id="rId103"/>
    <p:sldId id="361" r:id="rId104"/>
    <p:sldId id="362" r:id="rId105"/>
    <p:sldId id="363" r:id="rId106"/>
    <p:sldId id="365" r:id="rId107"/>
    <p:sldId id="366" r:id="rId108"/>
    <p:sldId id="367" r:id="rId109"/>
    <p:sldId id="368" r:id="rId110"/>
    <p:sldId id="369" r:id="rId111"/>
    <p:sldId id="370" r:id="rId112"/>
    <p:sldId id="371" r:id="rId113"/>
    <p:sldId id="372" r:id="rId114"/>
    <p:sldId id="373" r:id="rId115"/>
    <p:sldId id="374" r:id="rId116"/>
    <p:sldId id="375" r:id="rId117"/>
    <p:sldId id="376" r:id="rId118"/>
    <p:sldId id="377" r:id="rId119"/>
    <p:sldId id="378" r:id="rId120"/>
    <p:sldId id="379" r:id="rId121"/>
    <p:sldId id="380" r:id="rId122"/>
    <p:sldId id="381" r:id="rId123"/>
    <p:sldId id="382" r:id="rId124"/>
    <p:sldId id="383" r:id="rId125"/>
    <p:sldId id="384" r:id="rId126"/>
    <p:sldId id="385" r:id="rId127"/>
    <p:sldId id="386" r:id="rId128"/>
    <p:sldId id="387" r:id="rId129"/>
    <p:sldId id="388" r:id="rId130"/>
    <p:sldId id="389" r:id="rId131"/>
    <p:sldId id="390" r:id="rId132"/>
    <p:sldId id="391" r:id="rId133"/>
    <p:sldId id="392" r:id="rId134"/>
    <p:sldId id="393" r:id="rId135"/>
    <p:sldId id="394" r:id="rId136"/>
    <p:sldId id="395" r:id="rId137"/>
    <p:sldId id="396" r:id="rId138"/>
    <p:sldId id="397" r:id="rId139"/>
    <p:sldId id="398" r:id="rId140"/>
    <p:sldId id="399" r:id="rId141"/>
    <p:sldId id="400" r:id="rId142"/>
    <p:sldId id="401" r:id="rId143"/>
    <p:sldId id="402" r:id="rId144"/>
    <p:sldId id="403" r:id="rId145"/>
    <p:sldId id="404" r:id="rId146"/>
    <p:sldId id="405" r:id="rId147"/>
    <p:sldId id="406" r:id="rId148"/>
    <p:sldId id="407" r:id="rId149"/>
    <p:sldId id="408" r:id="rId150"/>
    <p:sldId id="409" r:id="rId151"/>
    <p:sldId id="410" r:id="rId152"/>
    <p:sldId id="411" r:id="rId153"/>
    <p:sldId id="412" r:id="rId154"/>
    <p:sldId id="413" r:id="rId155"/>
    <p:sldId id="414" r:id="rId156"/>
    <p:sldId id="415" r:id="rId157"/>
    <p:sldId id="416" r:id="rId158"/>
    <p:sldId id="417" r:id="rId159"/>
    <p:sldId id="418" r:id="rId160"/>
    <p:sldId id="419" r:id="rId161"/>
    <p:sldId id="420" r:id="rId162"/>
    <p:sldId id="421" r:id="rId163"/>
    <p:sldId id="422" r:id="rId164"/>
    <p:sldId id="423" r:id="rId165"/>
    <p:sldId id="424" r:id="rId166"/>
    <p:sldId id="425" r:id="rId167"/>
    <p:sldId id="426" r:id="rId168"/>
    <p:sldId id="427" r:id="rId169"/>
    <p:sldId id="428" r:id="rId170"/>
    <p:sldId id="429" r:id="rId171"/>
    <p:sldId id="430" r:id="rId172"/>
    <p:sldId id="431" r:id="rId173"/>
    <p:sldId id="432" r:id="rId174"/>
    <p:sldId id="433" r:id="rId175"/>
    <p:sldId id="434" r:id="rId176"/>
    <p:sldId id="435" r:id="rId177"/>
    <p:sldId id="436" r:id="rId178"/>
    <p:sldId id="437" r:id="rId179"/>
    <p:sldId id="517" r:id="rId180"/>
    <p:sldId id="438" r:id="rId181"/>
    <p:sldId id="439" r:id="rId182"/>
    <p:sldId id="440" r:id="rId183"/>
    <p:sldId id="441" r:id="rId184"/>
    <p:sldId id="442" r:id="rId185"/>
    <p:sldId id="443" r:id="rId186"/>
    <p:sldId id="444" r:id="rId187"/>
    <p:sldId id="445" r:id="rId188"/>
    <p:sldId id="446" r:id="rId189"/>
    <p:sldId id="447" r:id="rId190"/>
    <p:sldId id="448" r:id="rId191"/>
    <p:sldId id="449" r:id="rId192"/>
    <p:sldId id="450" r:id="rId193"/>
    <p:sldId id="451" r:id="rId194"/>
    <p:sldId id="452" r:id="rId195"/>
    <p:sldId id="453" r:id="rId196"/>
    <p:sldId id="454" r:id="rId197"/>
    <p:sldId id="455" r:id="rId198"/>
    <p:sldId id="456" r:id="rId199"/>
    <p:sldId id="457" r:id="rId200"/>
    <p:sldId id="458" r:id="rId201"/>
    <p:sldId id="459" r:id="rId202"/>
    <p:sldId id="460" r:id="rId203"/>
    <p:sldId id="461" r:id="rId204"/>
    <p:sldId id="462" r:id="rId205"/>
    <p:sldId id="494" r:id="rId206"/>
    <p:sldId id="495" r:id="rId207"/>
    <p:sldId id="499" r:id="rId208"/>
    <p:sldId id="496" r:id="rId209"/>
    <p:sldId id="497" r:id="rId210"/>
    <p:sldId id="498" r:id="rId211"/>
    <p:sldId id="500" r:id="rId212"/>
    <p:sldId id="503" r:id="rId213"/>
    <p:sldId id="501" r:id="rId214"/>
    <p:sldId id="502" r:id="rId215"/>
    <p:sldId id="504" r:id="rId216"/>
    <p:sldId id="505" r:id="rId217"/>
    <p:sldId id="506" r:id="rId218"/>
    <p:sldId id="507" r:id="rId219"/>
    <p:sldId id="511" r:id="rId220"/>
    <p:sldId id="463" r:id="rId221"/>
    <p:sldId id="464" r:id="rId222"/>
    <p:sldId id="465" r:id="rId223"/>
    <p:sldId id="466" r:id="rId224"/>
    <p:sldId id="467" r:id="rId225"/>
    <p:sldId id="468" r:id="rId226"/>
    <p:sldId id="469" r:id="rId227"/>
    <p:sldId id="470" r:id="rId228"/>
    <p:sldId id="471" r:id="rId229"/>
    <p:sldId id="472" r:id="rId230"/>
    <p:sldId id="473" r:id="rId231"/>
    <p:sldId id="474" r:id="rId232"/>
    <p:sldId id="475" r:id="rId233"/>
    <p:sldId id="476" r:id="rId234"/>
    <p:sldId id="477" r:id="rId235"/>
    <p:sldId id="478" r:id="rId236"/>
    <p:sldId id="479" r:id="rId237"/>
    <p:sldId id="480" r:id="rId238"/>
    <p:sldId id="481" r:id="rId239"/>
    <p:sldId id="482" r:id="rId240"/>
    <p:sldId id="483" r:id="rId241"/>
    <p:sldId id="484" r:id="rId242"/>
    <p:sldId id="485" r:id="rId243"/>
    <p:sldId id="486" r:id="rId244"/>
    <p:sldId id="487" r:id="rId245"/>
    <p:sldId id="488" r:id="rId246"/>
    <p:sldId id="489" r:id="rId247"/>
    <p:sldId id="490" r:id="rId248"/>
    <p:sldId id="491" r:id="rId249"/>
    <p:sldId id="492" r:id="rId250"/>
    <p:sldId id="493" r:id="rId251"/>
    <p:sldId id="512" r:id="rId252"/>
    <p:sldId id="513" r:id="rId253"/>
    <p:sldId id="514" r:id="rId254"/>
    <p:sldId id="515" r:id="rId255"/>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0" d="100"/>
          <a:sy n="50" d="100"/>
        </p:scale>
        <p:origin x="-72" y="4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247" Type="http://schemas.openxmlformats.org/officeDocument/2006/relationships/slide" Target="slides/slide246.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58" Type="http://schemas.openxmlformats.org/officeDocument/2006/relationships/theme" Target="theme/theme1.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48" Type="http://schemas.openxmlformats.org/officeDocument/2006/relationships/slide" Target="slides/slide247.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1" Type="http://schemas.openxmlformats.org/officeDocument/2006/relationships/slideMaster" Target="slideMasters/slideMaster1.xml"/><Relationship Id="rId6" Type="http://schemas.openxmlformats.org/officeDocument/2006/relationships/slide" Target="slides/slide5.xml"/><Relationship Id="rId212" Type="http://schemas.openxmlformats.org/officeDocument/2006/relationships/slide" Target="slides/slide211.xml"/><Relationship Id="rId233" Type="http://schemas.openxmlformats.org/officeDocument/2006/relationships/slide" Target="slides/slide232.xml"/><Relationship Id="rId238" Type="http://schemas.openxmlformats.org/officeDocument/2006/relationships/slide" Target="slides/slide237.xml"/><Relationship Id="rId254" Type="http://schemas.openxmlformats.org/officeDocument/2006/relationships/slide" Target="slides/slide253.xml"/><Relationship Id="rId259" Type="http://schemas.openxmlformats.org/officeDocument/2006/relationships/tableStyles" Target="tableStyles.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slide" Target="slides/slide201.xml"/><Relationship Id="rId207" Type="http://schemas.openxmlformats.org/officeDocument/2006/relationships/slide" Target="slides/slide206.xml"/><Relationship Id="rId223" Type="http://schemas.openxmlformats.org/officeDocument/2006/relationships/slide" Target="slides/slide222.xml"/><Relationship Id="rId228" Type="http://schemas.openxmlformats.org/officeDocument/2006/relationships/slide" Target="slides/slide227.xml"/><Relationship Id="rId244" Type="http://schemas.openxmlformats.org/officeDocument/2006/relationships/slide" Target="slides/slide243.xml"/><Relationship Id="rId249" Type="http://schemas.openxmlformats.org/officeDocument/2006/relationships/slide" Target="slides/slide24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260" Type="http://schemas.microsoft.com/office/2016/11/relationships/changesInfo" Target="changesInfos/changesInfo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13" Type="http://schemas.openxmlformats.org/officeDocument/2006/relationships/slide" Target="slides/slide212.xml"/><Relationship Id="rId218" Type="http://schemas.openxmlformats.org/officeDocument/2006/relationships/slide" Target="slides/slide217.xml"/><Relationship Id="rId234" Type="http://schemas.openxmlformats.org/officeDocument/2006/relationships/slide" Target="slides/slide233.xml"/><Relationship Id="rId239" Type="http://schemas.openxmlformats.org/officeDocument/2006/relationships/slide" Target="slides/slide238.xml"/><Relationship Id="rId2" Type="http://schemas.openxmlformats.org/officeDocument/2006/relationships/slide" Target="slides/slide1.xml"/><Relationship Id="rId29" Type="http://schemas.openxmlformats.org/officeDocument/2006/relationships/slide" Target="slides/slide28.xml"/><Relationship Id="rId250" Type="http://schemas.openxmlformats.org/officeDocument/2006/relationships/slide" Target="slides/slide249.xml"/><Relationship Id="rId255" Type="http://schemas.openxmlformats.org/officeDocument/2006/relationships/slide" Target="slides/slide254.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229" Type="http://schemas.openxmlformats.org/officeDocument/2006/relationships/slide" Target="slides/slide228.xml"/><Relationship Id="rId19" Type="http://schemas.openxmlformats.org/officeDocument/2006/relationships/slide" Target="slides/slide18.xml"/><Relationship Id="rId224" Type="http://schemas.openxmlformats.org/officeDocument/2006/relationships/slide" Target="slides/slide223.xml"/><Relationship Id="rId240" Type="http://schemas.openxmlformats.org/officeDocument/2006/relationships/slide" Target="slides/slide239.xml"/><Relationship Id="rId245" Type="http://schemas.openxmlformats.org/officeDocument/2006/relationships/slide" Target="slides/slide244.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219" Type="http://schemas.openxmlformats.org/officeDocument/2006/relationships/slide" Target="slides/slide218.xml"/><Relationship Id="rId3" Type="http://schemas.openxmlformats.org/officeDocument/2006/relationships/slide" Target="slides/slide2.xml"/><Relationship Id="rId214" Type="http://schemas.openxmlformats.org/officeDocument/2006/relationships/slide" Target="slides/slide213.xml"/><Relationship Id="rId230" Type="http://schemas.openxmlformats.org/officeDocument/2006/relationships/slide" Target="slides/slide229.xml"/><Relationship Id="rId235" Type="http://schemas.openxmlformats.org/officeDocument/2006/relationships/slide" Target="slides/slide234.xml"/><Relationship Id="rId251" Type="http://schemas.openxmlformats.org/officeDocument/2006/relationships/slide" Target="slides/slide250.xml"/><Relationship Id="rId256" Type="http://schemas.openxmlformats.org/officeDocument/2006/relationships/presProps" Target="presProps.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241" Type="http://schemas.openxmlformats.org/officeDocument/2006/relationships/slide" Target="slides/slide240.xml"/><Relationship Id="rId246" Type="http://schemas.openxmlformats.org/officeDocument/2006/relationships/slide" Target="slides/slide245.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viewProps" Target="viewProps.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slide" Target="slides/slide251.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kazaki.eo@gmail.com" userId="bbf8e12366fe61f4" providerId="LiveId" clId="{576F53C6-3E69-484F-878B-E4A4148CE48D}"/>
    <pc:docChg chg="undo redo custSel modSld">
      <pc:chgData name="okazaki.eo@gmail.com" userId="bbf8e12366fe61f4" providerId="LiveId" clId="{576F53C6-3E69-484F-878B-E4A4148CE48D}" dt="2024-10-19T11:14:57.840" v="416" actId="20577"/>
      <pc:docMkLst>
        <pc:docMk/>
      </pc:docMkLst>
      <pc:sldChg chg="modSp mod">
        <pc:chgData name="okazaki.eo@gmail.com" userId="bbf8e12366fe61f4" providerId="LiveId" clId="{576F53C6-3E69-484F-878B-E4A4148CE48D}" dt="2024-10-18T16:13:25.396" v="3" actId="20577"/>
        <pc:sldMkLst>
          <pc:docMk/>
          <pc:sldMk cId="1652758605" sldId="415"/>
        </pc:sldMkLst>
        <pc:spChg chg="mod">
          <ac:chgData name="okazaki.eo@gmail.com" userId="bbf8e12366fe61f4" providerId="LiveId" clId="{576F53C6-3E69-484F-878B-E4A4148CE48D}" dt="2024-10-18T16:13:25.396" v="3" actId="20577"/>
          <ac:spMkLst>
            <pc:docMk/>
            <pc:sldMk cId="1652758605" sldId="415"/>
            <ac:spMk id="2" creationId="{00000000-0000-0000-0000-000000000000}"/>
          </ac:spMkLst>
        </pc:spChg>
      </pc:sldChg>
      <pc:sldChg chg="modSp mod">
        <pc:chgData name="okazaki.eo@gmail.com" userId="bbf8e12366fe61f4" providerId="LiveId" clId="{576F53C6-3E69-484F-878B-E4A4148CE48D}" dt="2024-10-19T11:14:57.840" v="416" actId="20577"/>
        <pc:sldMkLst>
          <pc:docMk/>
          <pc:sldMk cId="2614973475" sldId="462"/>
        </pc:sldMkLst>
        <pc:spChg chg="mod">
          <ac:chgData name="okazaki.eo@gmail.com" userId="bbf8e12366fe61f4" providerId="LiveId" clId="{576F53C6-3E69-484F-878B-E4A4148CE48D}" dt="2024-10-19T11:14:57.840" v="416" actId="20577"/>
          <ac:spMkLst>
            <pc:docMk/>
            <pc:sldMk cId="2614973475" sldId="462"/>
            <ac:spMk id="2"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3903A12-369B-4B07-8327-40D479BB3A16}" type="datetimeFigureOut">
              <a:rPr kumimoji="1" lang="ja-JP" altLang="en-US" smtClean="0"/>
              <a:t>2024/10/19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B9EA8E7-77A1-4298-B85E-C8489AE79724}" type="slidenum">
              <a:rPr kumimoji="1" lang="ja-JP" altLang="en-US" smtClean="0"/>
              <a:t>‹#›</a:t>
            </a:fld>
            <a:endParaRPr kumimoji="1" lang="ja-JP" altLang="en-US"/>
          </a:p>
        </p:txBody>
      </p:sp>
    </p:spTree>
    <p:extLst>
      <p:ext uri="{BB962C8B-B14F-4D97-AF65-F5344CB8AC3E}">
        <p14:creationId xmlns:p14="http://schemas.microsoft.com/office/powerpoint/2010/main" val="1972601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3903A12-369B-4B07-8327-40D479BB3A16}" type="datetimeFigureOut">
              <a:rPr kumimoji="1" lang="ja-JP" altLang="en-US" smtClean="0"/>
              <a:t>2024/10/19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B9EA8E7-77A1-4298-B85E-C8489AE79724}" type="slidenum">
              <a:rPr kumimoji="1" lang="ja-JP" altLang="en-US" smtClean="0"/>
              <a:t>‹#›</a:t>
            </a:fld>
            <a:endParaRPr kumimoji="1" lang="ja-JP" altLang="en-US"/>
          </a:p>
        </p:txBody>
      </p:sp>
    </p:spTree>
    <p:extLst>
      <p:ext uri="{BB962C8B-B14F-4D97-AF65-F5344CB8AC3E}">
        <p14:creationId xmlns:p14="http://schemas.microsoft.com/office/powerpoint/2010/main" val="834712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3903A12-369B-4B07-8327-40D479BB3A16}" type="datetimeFigureOut">
              <a:rPr kumimoji="1" lang="ja-JP" altLang="en-US" smtClean="0"/>
              <a:t>2024/10/19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B9EA8E7-77A1-4298-B85E-C8489AE79724}" type="slidenum">
              <a:rPr kumimoji="1" lang="ja-JP" altLang="en-US" smtClean="0"/>
              <a:t>‹#›</a:t>
            </a:fld>
            <a:endParaRPr kumimoji="1" lang="ja-JP" altLang="en-US"/>
          </a:p>
        </p:txBody>
      </p:sp>
    </p:spTree>
    <p:extLst>
      <p:ext uri="{BB962C8B-B14F-4D97-AF65-F5344CB8AC3E}">
        <p14:creationId xmlns:p14="http://schemas.microsoft.com/office/powerpoint/2010/main" val="1927967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3903A12-369B-4B07-8327-40D479BB3A16}" type="datetimeFigureOut">
              <a:rPr kumimoji="1" lang="ja-JP" altLang="en-US" smtClean="0"/>
              <a:t>2024/10/19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B9EA8E7-77A1-4298-B85E-C8489AE79724}" type="slidenum">
              <a:rPr kumimoji="1" lang="ja-JP" altLang="en-US" smtClean="0"/>
              <a:t>‹#›</a:t>
            </a:fld>
            <a:endParaRPr kumimoji="1" lang="ja-JP" altLang="en-US"/>
          </a:p>
        </p:txBody>
      </p:sp>
    </p:spTree>
    <p:extLst>
      <p:ext uri="{BB962C8B-B14F-4D97-AF65-F5344CB8AC3E}">
        <p14:creationId xmlns:p14="http://schemas.microsoft.com/office/powerpoint/2010/main" val="1003420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3903A12-369B-4B07-8327-40D479BB3A16}" type="datetimeFigureOut">
              <a:rPr kumimoji="1" lang="ja-JP" altLang="en-US" smtClean="0"/>
              <a:t>2024/10/19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B9EA8E7-77A1-4298-B85E-C8489AE79724}" type="slidenum">
              <a:rPr kumimoji="1" lang="ja-JP" altLang="en-US" smtClean="0"/>
              <a:t>‹#›</a:t>
            </a:fld>
            <a:endParaRPr kumimoji="1" lang="ja-JP" altLang="en-US"/>
          </a:p>
        </p:txBody>
      </p:sp>
    </p:spTree>
    <p:extLst>
      <p:ext uri="{BB962C8B-B14F-4D97-AF65-F5344CB8AC3E}">
        <p14:creationId xmlns:p14="http://schemas.microsoft.com/office/powerpoint/2010/main" val="718802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3903A12-369B-4B07-8327-40D479BB3A16}" type="datetimeFigureOut">
              <a:rPr kumimoji="1" lang="ja-JP" altLang="en-US" smtClean="0"/>
              <a:t>2024/10/19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B9EA8E7-77A1-4298-B85E-C8489AE79724}" type="slidenum">
              <a:rPr kumimoji="1" lang="ja-JP" altLang="en-US" smtClean="0"/>
              <a:t>‹#›</a:t>
            </a:fld>
            <a:endParaRPr kumimoji="1" lang="ja-JP" altLang="en-US"/>
          </a:p>
        </p:txBody>
      </p:sp>
    </p:spTree>
    <p:extLst>
      <p:ext uri="{BB962C8B-B14F-4D97-AF65-F5344CB8AC3E}">
        <p14:creationId xmlns:p14="http://schemas.microsoft.com/office/powerpoint/2010/main" val="3356188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3903A12-369B-4B07-8327-40D479BB3A16}" type="datetimeFigureOut">
              <a:rPr kumimoji="1" lang="ja-JP" altLang="en-US" smtClean="0"/>
              <a:t>2024/10/19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B9EA8E7-77A1-4298-B85E-C8489AE79724}" type="slidenum">
              <a:rPr kumimoji="1" lang="ja-JP" altLang="en-US" smtClean="0"/>
              <a:t>‹#›</a:t>
            </a:fld>
            <a:endParaRPr kumimoji="1" lang="ja-JP" altLang="en-US"/>
          </a:p>
        </p:txBody>
      </p:sp>
    </p:spTree>
    <p:extLst>
      <p:ext uri="{BB962C8B-B14F-4D97-AF65-F5344CB8AC3E}">
        <p14:creationId xmlns:p14="http://schemas.microsoft.com/office/powerpoint/2010/main" val="137136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3903A12-369B-4B07-8327-40D479BB3A16}" type="datetimeFigureOut">
              <a:rPr kumimoji="1" lang="ja-JP" altLang="en-US" smtClean="0"/>
              <a:t>2024/10/19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B9EA8E7-77A1-4298-B85E-C8489AE79724}" type="slidenum">
              <a:rPr kumimoji="1" lang="ja-JP" altLang="en-US" smtClean="0"/>
              <a:t>‹#›</a:t>
            </a:fld>
            <a:endParaRPr kumimoji="1" lang="ja-JP" altLang="en-US"/>
          </a:p>
        </p:txBody>
      </p:sp>
    </p:spTree>
    <p:extLst>
      <p:ext uri="{BB962C8B-B14F-4D97-AF65-F5344CB8AC3E}">
        <p14:creationId xmlns:p14="http://schemas.microsoft.com/office/powerpoint/2010/main" val="4016942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3903A12-369B-4B07-8327-40D479BB3A16}" type="datetimeFigureOut">
              <a:rPr kumimoji="1" lang="ja-JP" altLang="en-US" smtClean="0"/>
              <a:t>2024/10/19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B9EA8E7-77A1-4298-B85E-C8489AE79724}" type="slidenum">
              <a:rPr kumimoji="1" lang="ja-JP" altLang="en-US" smtClean="0"/>
              <a:t>‹#›</a:t>
            </a:fld>
            <a:endParaRPr kumimoji="1" lang="ja-JP" altLang="en-US"/>
          </a:p>
        </p:txBody>
      </p:sp>
    </p:spTree>
    <p:extLst>
      <p:ext uri="{BB962C8B-B14F-4D97-AF65-F5344CB8AC3E}">
        <p14:creationId xmlns:p14="http://schemas.microsoft.com/office/powerpoint/2010/main" val="2068207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3903A12-369B-4B07-8327-40D479BB3A16}" type="datetimeFigureOut">
              <a:rPr kumimoji="1" lang="ja-JP" altLang="en-US" smtClean="0"/>
              <a:t>2024/10/19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B9EA8E7-77A1-4298-B85E-C8489AE79724}" type="slidenum">
              <a:rPr kumimoji="1" lang="ja-JP" altLang="en-US" smtClean="0"/>
              <a:t>‹#›</a:t>
            </a:fld>
            <a:endParaRPr kumimoji="1" lang="ja-JP" altLang="en-US"/>
          </a:p>
        </p:txBody>
      </p:sp>
    </p:spTree>
    <p:extLst>
      <p:ext uri="{BB962C8B-B14F-4D97-AF65-F5344CB8AC3E}">
        <p14:creationId xmlns:p14="http://schemas.microsoft.com/office/powerpoint/2010/main" val="3252329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3903A12-369B-4B07-8327-40D479BB3A16}" type="datetimeFigureOut">
              <a:rPr kumimoji="1" lang="ja-JP" altLang="en-US" smtClean="0"/>
              <a:t>2024/10/19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B9EA8E7-77A1-4298-B85E-C8489AE79724}" type="slidenum">
              <a:rPr kumimoji="1" lang="ja-JP" altLang="en-US" smtClean="0"/>
              <a:t>‹#›</a:t>
            </a:fld>
            <a:endParaRPr kumimoji="1" lang="ja-JP" altLang="en-US"/>
          </a:p>
        </p:txBody>
      </p:sp>
    </p:spTree>
    <p:extLst>
      <p:ext uri="{BB962C8B-B14F-4D97-AF65-F5344CB8AC3E}">
        <p14:creationId xmlns:p14="http://schemas.microsoft.com/office/powerpoint/2010/main" val="1840420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903A12-369B-4B07-8327-40D479BB3A16}" type="datetimeFigureOut">
              <a:rPr kumimoji="1" lang="ja-JP" altLang="en-US" smtClean="0"/>
              <a:t>2024/10/19</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9EA8E7-77A1-4298-B85E-C8489AE79724}" type="slidenum">
              <a:rPr kumimoji="1" lang="ja-JP" altLang="en-US" smtClean="0"/>
              <a:t>‹#›</a:t>
            </a:fld>
            <a:endParaRPr kumimoji="1" lang="ja-JP" altLang="en-US"/>
          </a:p>
        </p:txBody>
      </p:sp>
    </p:spTree>
    <p:extLst>
      <p:ext uri="{BB962C8B-B14F-4D97-AF65-F5344CB8AC3E}">
        <p14:creationId xmlns:p14="http://schemas.microsoft.com/office/powerpoint/2010/main" val="9778213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テキスト ボックス 1"/>
          <p:cNvSpPr txBox="1"/>
          <p:nvPr/>
        </p:nvSpPr>
        <p:spPr>
          <a:xfrm>
            <a:off x="568167" y="1663364"/>
            <a:ext cx="11122926" cy="3362459"/>
          </a:xfrm>
          <a:prstGeom prst="rect">
            <a:avLst/>
          </a:prstGeom>
          <a:noFill/>
        </p:spPr>
        <p:txBody>
          <a:bodyPr wrap="square" rtlCol="0" anchor="ctr">
            <a:spAutoFit/>
          </a:bodyPr>
          <a:lstStyle/>
          <a:p>
            <a:pPr algn="ctr">
              <a:lnSpc>
                <a:spcPts val="5100"/>
              </a:lnSpc>
            </a:pPr>
            <a:r>
              <a:rPr lang="ja-JP" altLang="en-US" sz="3200" b="1" dirty="0">
                <a:solidFill>
                  <a:schemeClr val="bg1"/>
                </a:solidFill>
                <a:latin typeface="ＭＳ 明朝" panose="02020609040205080304" pitchFamily="17" charset="-128"/>
                <a:ea typeface="ＭＳ 明朝" panose="02020609040205080304" pitchFamily="17" charset="-128"/>
              </a:rPr>
              <a:t>このプレゼンテーションには、</a:t>
            </a:r>
          </a:p>
          <a:p>
            <a:pPr algn="ctr">
              <a:lnSpc>
                <a:spcPts val="5100"/>
              </a:lnSpc>
            </a:pPr>
            <a:r>
              <a:rPr lang="ja-JP" altLang="en-US" sz="3200" b="1" dirty="0">
                <a:solidFill>
                  <a:schemeClr val="bg1"/>
                </a:solidFill>
                <a:latin typeface="ＭＳ 明朝" panose="02020609040205080304" pitchFamily="17" charset="-128"/>
                <a:ea typeface="ＭＳ 明朝" panose="02020609040205080304" pitchFamily="17" charset="-128"/>
              </a:rPr>
              <a:t>一部の社長や実業家、起業家にとって</a:t>
            </a:r>
          </a:p>
          <a:p>
            <a:pPr algn="ctr">
              <a:lnSpc>
                <a:spcPts val="5100"/>
              </a:lnSpc>
            </a:pPr>
            <a:r>
              <a:rPr lang="ja-JP" altLang="en-US" sz="3200" b="1" dirty="0">
                <a:solidFill>
                  <a:srgbClr val="C00000"/>
                </a:solidFill>
                <a:latin typeface="ＭＳ 明朝" panose="02020609040205080304" pitchFamily="17" charset="-128"/>
                <a:ea typeface="ＭＳ 明朝" panose="02020609040205080304" pitchFamily="17" charset="-128"/>
              </a:rPr>
              <a:t>「不快な内容」</a:t>
            </a:r>
            <a:r>
              <a:rPr lang="ja-JP" altLang="en-US" sz="3200" b="1" dirty="0">
                <a:solidFill>
                  <a:schemeClr val="bg1"/>
                </a:solidFill>
                <a:latin typeface="ＭＳ 明朝" panose="02020609040205080304" pitchFamily="17" charset="-128"/>
                <a:ea typeface="ＭＳ 明朝" panose="02020609040205080304" pitchFamily="17" charset="-128"/>
              </a:rPr>
              <a:t>が含まれています</a:t>
            </a:r>
            <a:r>
              <a:rPr lang="en-US" altLang="ja-JP" sz="3200" b="1" dirty="0">
                <a:solidFill>
                  <a:schemeClr val="bg1"/>
                </a:solidFill>
                <a:latin typeface="ＭＳ 明朝" panose="02020609040205080304" pitchFamily="17" charset="-128"/>
                <a:ea typeface="ＭＳ 明朝" panose="02020609040205080304" pitchFamily="17" charset="-128"/>
              </a:rPr>
              <a:t>…</a:t>
            </a:r>
          </a:p>
          <a:p>
            <a:pPr algn="ctr">
              <a:lnSpc>
                <a:spcPts val="5100"/>
              </a:lnSpc>
            </a:pPr>
            <a:endParaRPr lang="en-US" altLang="ja-JP" sz="3200" b="1" dirty="0">
              <a:solidFill>
                <a:schemeClr val="bg1"/>
              </a:solidFill>
              <a:latin typeface="ＭＳ 明朝" panose="02020609040205080304" pitchFamily="17" charset="-128"/>
              <a:ea typeface="ＭＳ 明朝" panose="02020609040205080304" pitchFamily="17" charset="-128"/>
            </a:endParaRPr>
          </a:p>
          <a:p>
            <a:pPr algn="ctr">
              <a:lnSpc>
                <a:spcPts val="5100"/>
              </a:lnSpc>
            </a:pPr>
            <a:r>
              <a:rPr lang="ja-JP" altLang="en-US" sz="3200" b="1" dirty="0">
                <a:solidFill>
                  <a:schemeClr val="bg1"/>
                </a:solidFill>
                <a:latin typeface="ＭＳ 明朝" panose="02020609040205080304" pitchFamily="17" charset="-128"/>
                <a:ea typeface="ＭＳ 明朝" panose="02020609040205080304" pitchFamily="17" charset="-128"/>
              </a:rPr>
              <a:t>ご覧になる場合は自己責任でお願いします</a:t>
            </a:r>
            <a:r>
              <a:rPr lang="ja-JP" altLang="en-US" sz="3200" b="1" dirty="0">
                <a:solidFill>
                  <a:schemeClr val="bg1"/>
                </a:solidFill>
              </a:rPr>
              <a:t>。</a:t>
            </a:r>
            <a:endParaRPr lang="en-US" altLang="ja-JP" sz="3200" b="1" dirty="0">
              <a:solidFill>
                <a:schemeClr val="bg1"/>
              </a:solidFill>
            </a:endParaRPr>
          </a:p>
        </p:txBody>
      </p:sp>
    </p:spTree>
    <p:extLst>
      <p:ext uri="{BB962C8B-B14F-4D97-AF65-F5344CB8AC3E}">
        <p14:creationId xmlns:p14="http://schemas.microsoft.com/office/powerpoint/2010/main" val="2568813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lt">
                                    <p:tmAbs val="50"/>
                                  </p:iterate>
                                  <p:childTnLst>
                                    <p:set>
                                      <p:cBhvr>
                                        <p:cTn id="6" dur="1" fill="hold">
                                          <p:stCondLst>
                                            <p:cond delay="0"/>
                                          </p:stCondLst>
                                        </p:cTn>
                                        <p:tgtEl>
                                          <p:spTgt spid="2"/>
                                        </p:tgtEl>
                                        <p:attrNameLst>
                                          <p:attrName>style.visibility</p:attrName>
                                        </p:attrNameLst>
                                      </p:cBhvr>
                                      <p:to>
                                        <p:strVal val="visible"/>
                                      </p:to>
                                    </p:set>
                                  </p:childTnLst>
                                  <p:subTnLst>
                                    <p:audio>
                                      <p:cMediaNode mute="1">
                                        <p:cTn display="0" masterRel="sameClick">
                                          <p:stCondLst>
                                            <p:cond evt="begin" delay="0">
                                              <p:tn val="5"/>
                                            </p:cond>
                                          </p:stCondLst>
                                          <p:endCondLst>
                                            <p:cond evt="onStopAudio" delay="0">
                                              <p:tgtEl>
                                                <p:sldTgt/>
                                              </p:tgtEl>
                                            </p:cond>
                                          </p:endCondLst>
                                        </p:cTn>
                                        <p:tgtEl>
                                          <p:sndTgt r:embed="rId2"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501823"/>
            <a:ext cx="11122926" cy="1854354"/>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このプレゼンテーションでは、</a:t>
            </a:r>
          </a:p>
          <a:p>
            <a:pPr algn="ctr">
              <a:lnSpc>
                <a:spcPts val="4800"/>
              </a:lnSpc>
            </a:pPr>
            <a:r>
              <a:rPr lang="ja-JP" altLang="en-US" sz="2800" b="1" dirty="0">
                <a:latin typeface="ＭＳ 明朝" panose="02020609040205080304" pitchFamily="17" charset="-128"/>
                <a:ea typeface="ＭＳ 明朝" panose="02020609040205080304" pitchFamily="17" charset="-128"/>
              </a:rPr>
              <a:t>なぜこれらが間違いなのか。</a:t>
            </a:r>
          </a:p>
          <a:p>
            <a:pPr algn="ctr">
              <a:lnSpc>
                <a:spcPts val="4800"/>
              </a:lnSpc>
            </a:pPr>
            <a:r>
              <a:rPr lang="ja-JP" altLang="en-US" sz="2800" b="1" dirty="0">
                <a:latin typeface="ＭＳ 明朝" panose="02020609040205080304" pitchFamily="17" charset="-128"/>
                <a:ea typeface="ＭＳ 明朝" panose="02020609040205080304" pitchFamily="17" charset="-128"/>
              </a:rPr>
              <a:t>そして</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488666423"/>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506151"/>
            <a:ext cx="11122926" cy="1845698"/>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一瞬だけラッキーで儲かって、</a:t>
            </a:r>
          </a:p>
          <a:p>
            <a:pPr algn="ctr">
              <a:lnSpc>
                <a:spcPts val="4800"/>
              </a:lnSpc>
            </a:pPr>
            <a:r>
              <a:rPr lang="ja-JP" altLang="en-US" sz="2800" b="1" dirty="0">
                <a:latin typeface="ＭＳ 明朝" panose="02020609040205080304" pitchFamily="17" charset="-128"/>
                <a:ea typeface="ＭＳ 明朝" panose="02020609040205080304" pitchFamily="17" charset="-128"/>
              </a:rPr>
              <a:t>その後、落ちぶれていく人たちです。</a:t>
            </a:r>
          </a:p>
          <a:p>
            <a:pPr algn="ctr">
              <a:lnSpc>
                <a:spcPts val="4800"/>
              </a:lnSpc>
            </a:pPr>
            <a:r>
              <a:rPr lang="ja-JP" altLang="en-US" sz="2800" b="1" dirty="0">
                <a:latin typeface="ＭＳ 明朝" panose="02020609040205080304" pitchFamily="17" charset="-128"/>
                <a:ea typeface="ＭＳ 明朝" panose="02020609040205080304" pitchFamily="17" charset="-128"/>
              </a:rPr>
              <a:t>他にも</a:t>
            </a:r>
            <a:r>
              <a:rPr lang="ja-JP" altLang="en-US" sz="2800" b="1" dirty="0" err="1">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99611237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1890598"/>
            <a:ext cx="11122926" cy="3076804"/>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何年間も</a:t>
            </a:r>
          </a:p>
          <a:p>
            <a:pPr algn="ctr">
              <a:lnSpc>
                <a:spcPts val="4800"/>
              </a:lnSpc>
            </a:pPr>
            <a:r>
              <a:rPr lang="ja-JP" altLang="en-US" sz="2800" b="1" dirty="0">
                <a:latin typeface="ＭＳ 明朝" panose="02020609040205080304" pitchFamily="17" charset="-128"/>
                <a:ea typeface="ＭＳ 明朝" panose="02020609040205080304" pitchFamily="17" charset="-128"/>
              </a:rPr>
              <a:t>「成功したい人向け」のセミナーに</a:t>
            </a:r>
          </a:p>
          <a:p>
            <a:pPr algn="ctr">
              <a:lnSpc>
                <a:spcPts val="4800"/>
              </a:lnSpc>
            </a:pPr>
            <a:r>
              <a:rPr lang="ja-JP" altLang="en-US" sz="2800" b="1" dirty="0">
                <a:latin typeface="ＭＳ 明朝" panose="02020609040205080304" pitchFamily="17" charset="-128"/>
                <a:ea typeface="ＭＳ 明朝" panose="02020609040205080304" pitchFamily="17" charset="-128"/>
              </a:rPr>
              <a:t>「リピート参加」しているのに、</a:t>
            </a:r>
          </a:p>
          <a:p>
            <a:pPr algn="ctr">
              <a:lnSpc>
                <a:spcPts val="4800"/>
              </a:lnSpc>
            </a:pPr>
            <a:r>
              <a:rPr lang="ja-JP" altLang="en-US" sz="2800" b="1" dirty="0">
                <a:latin typeface="ＭＳ 明朝" panose="02020609040205080304" pitchFamily="17" charset="-128"/>
                <a:ea typeface="ＭＳ 明朝" panose="02020609040205080304" pitchFamily="17" charset="-128"/>
              </a:rPr>
              <a:t>いつまでたっても</a:t>
            </a:r>
          </a:p>
          <a:p>
            <a:pPr algn="ctr">
              <a:lnSpc>
                <a:spcPts val="4800"/>
              </a:lnSpc>
            </a:pPr>
            <a:r>
              <a:rPr lang="ja-JP" altLang="en-US" sz="2800" b="1" dirty="0">
                <a:solidFill>
                  <a:srgbClr val="C00000"/>
                </a:solidFill>
                <a:latin typeface="ＭＳ 明朝" panose="02020609040205080304" pitchFamily="17" charset="-128"/>
                <a:ea typeface="ＭＳ 明朝" panose="02020609040205080304" pitchFamily="17" charset="-128"/>
              </a:rPr>
              <a:t>「起業準備中」</a:t>
            </a:r>
            <a:r>
              <a:rPr lang="ja-JP" altLang="en-US" sz="2800" b="1" dirty="0">
                <a:latin typeface="ＭＳ 明朝" panose="02020609040205080304" pitchFamily="17" charset="-128"/>
                <a:ea typeface="ＭＳ 明朝" panose="02020609040205080304" pitchFamily="17" charset="-128"/>
              </a:rPr>
              <a:t>の人や</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327685158"/>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813927"/>
            <a:ext cx="11122926" cy="1230145"/>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色々買って勉強しているのに</a:t>
            </a:r>
          </a:p>
          <a:p>
            <a:pPr algn="ctr">
              <a:lnSpc>
                <a:spcPts val="4800"/>
              </a:lnSpc>
            </a:pPr>
            <a:r>
              <a:rPr lang="ja-JP" altLang="en-US" sz="2800" b="1" dirty="0">
                <a:latin typeface="ＭＳ 明朝" panose="02020609040205080304" pitchFamily="17" charset="-128"/>
                <a:ea typeface="ＭＳ 明朝" panose="02020609040205080304" pitchFamily="17" charset="-128"/>
              </a:rPr>
              <a:t>成果が出ていない単なる</a:t>
            </a:r>
            <a:r>
              <a:rPr lang="ja-JP" altLang="en-US" sz="2800" b="1" dirty="0">
                <a:solidFill>
                  <a:srgbClr val="C00000"/>
                </a:solidFill>
                <a:latin typeface="ＭＳ 明朝" panose="02020609040205080304" pitchFamily="17" charset="-128"/>
                <a:ea typeface="ＭＳ 明朝" panose="02020609040205080304" pitchFamily="17" charset="-128"/>
              </a:rPr>
              <a:t>情報通</a:t>
            </a:r>
            <a:r>
              <a:rPr lang="ja-JP" altLang="en-US" sz="2800" b="1" dirty="0">
                <a:latin typeface="ＭＳ 明朝" panose="02020609040205080304" pitchFamily="17" charset="-128"/>
                <a:ea typeface="ＭＳ 明朝" panose="02020609040205080304" pitchFamily="17" charset="-128"/>
              </a:rPr>
              <a:t>の人</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022484252"/>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506151"/>
            <a:ext cx="11122926" cy="1845698"/>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あらゆるメルマガを</a:t>
            </a:r>
          </a:p>
          <a:p>
            <a:pPr algn="ctr">
              <a:lnSpc>
                <a:spcPts val="4800"/>
              </a:lnSpc>
            </a:pPr>
            <a:r>
              <a:rPr lang="ja-JP" altLang="en-US" sz="2800" b="1" dirty="0">
                <a:latin typeface="ＭＳ 明朝" panose="02020609040205080304" pitchFamily="17" charset="-128"/>
                <a:ea typeface="ＭＳ 明朝" panose="02020609040205080304" pitchFamily="17" charset="-128"/>
              </a:rPr>
              <a:t>くまなくチェックしている</a:t>
            </a:r>
          </a:p>
          <a:p>
            <a:pPr algn="ctr">
              <a:lnSpc>
                <a:spcPts val="4800"/>
              </a:lnSpc>
            </a:pPr>
            <a:r>
              <a:rPr lang="ja-JP" altLang="en-US" sz="2800" b="1" dirty="0">
                <a:latin typeface="ＭＳ 明朝" panose="02020609040205080304" pitchFamily="17" charset="-128"/>
                <a:ea typeface="ＭＳ 明朝" panose="02020609040205080304" pitchFamily="17" charset="-128"/>
              </a:rPr>
              <a:t>「フォロワー」など</a:t>
            </a:r>
            <a:r>
              <a:rPr lang="en-US" altLang="ja-JP" sz="2800" b="1" dirty="0">
                <a:latin typeface="ＭＳ 明朝" panose="02020609040205080304" pitchFamily="17" charset="-128"/>
                <a:ea typeface="ＭＳ 明朝" panose="02020609040205080304" pitchFamily="17" charset="-128"/>
              </a:rPr>
              <a:t>…</a:t>
            </a: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884645795"/>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1843950"/>
            <a:ext cx="11122926" cy="3170099"/>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なかなか結果を出せない人を</a:t>
            </a:r>
          </a:p>
          <a:p>
            <a:pPr algn="ctr">
              <a:lnSpc>
                <a:spcPts val="4800"/>
              </a:lnSpc>
            </a:pPr>
            <a:r>
              <a:rPr lang="ja-JP" altLang="en-US" sz="2800" b="1" dirty="0">
                <a:latin typeface="ＭＳ 明朝" panose="02020609040205080304" pitchFamily="17" charset="-128"/>
                <a:ea typeface="ＭＳ 明朝" panose="02020609040205080304" pitchFamily="17" charset="-128"/>
              </a:rPr>
              <a:t>見てきました。</a:t>
            </a:r>
            <a:endParaRPr lang="en-US" altLang="ja-JP" sz="2800" b="1" dirty="0">
              <a:latin typeface="ＭＳ 明朝" panose="02020609040205080304" pitchFamily="17" charset="-128"/>
              <a:ea typeface="ＭＳ 明朝" panose="02020609040205080304" pitchFamily="17" charset="-128"/>
            </a:endParaRPr>
          </a:p>
          <a:p>
            <a:pPr algn="ctr">
              <a:lnSpc>
                <a:spcPts val="4800"/>
              </a:lnSpc>
            </a:pPr>
            <a:endParaRPr lang="ja-JP" altLang="en-US" sz="2800" b="1" dirty="0">
              <a:latin typeface="ＭＳ 明朝" panose="02020609040205080304" pitchFamily="17" charset="-128"/>
              <a:ea typeface="ＭＳ 明朝" panose="02020609040205080304" pitchFamily="17" charset="-128"/>
            </a:endParaRPr>
          </a:p>
          <a:p>
            <a:pPr algn="ctr">
              <a:lnSpc>
                <a:spcPts val="4800"/>
              </a:lnSpc>
            </a:pPr>
            <a:r>
              <a:rPr lang="ja-JP" altLang="en-US" sz="2800" b="1" dirty="0">
                <a:latin typeface="ＭＳ 明朝" panose="02020609040205080304" pitchFamily="17" charset="-128"/>
                <a:ea typeface="ＭＳ 明朝" panose="02020609040205080304" pitchFamily="17" charset="-128"/>
              </a:rPr>
              <a:t>そういう人に共通して言えること、</a:t>
            </a:r>
          </a:p>
          <a:p>
            <a:pPr algn="ctr">
              <a:lnSpc>
                <a:spcPts val="4800"/>
              </a:lnSpc>
            </a:pPr>
            <a:r>
              <a:rPr lang="ja-JP" altLang="en-US" sz="2800" b="1" dirty="0">
                <a:latin typeface="ＭＳ 明朝" panose="02020609040205080304" pitchFamily="17" charset="-128"/>
                <a:ea typeface="ＭＳ 明朝" panose="02020609040205080304" pitchFamily="17" charset="-128"/>
              </a:rPr>
              <a:t>それは</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547123974"/>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198375"/>
            <a:ext cx="11122926" cy="2461251"/>
          </a:xfrm>
          <a:prstGeom prst="rect">
            <a:avLst/>
          </a:prstGeom>
          <a:noFill/>
        </p:spPr>
        <p:txBody>
          <a:bodyPr wrap="square" rtlCol="0" anchor="ctr">
            <a:spAutoFit/>
          </a:bodyPr>
          <a:lstStyle/>
          <a:p>
            <a:pPr algn="ctr">
              <a:lnSpc>
                <a:spcPts val="4800"/>
              </a:lnSpc>
            </a:pPr>
            <a:r>
              <a:rPr lang="ja-JP" altLang="en-US" sz="2800" b="1" dirty="0">
                <a:solidFill>
                  <a:srgbClr val="C00000"/>
                </a:solidFill>
                <a:latin typeface="ＭＳ 明朝" panose="02020609040205080304" pitchFamily="17" charset="-128"/>
                <a:ea typeface="ＭＳ 明朝" panose="02020609040205080304" pitchFamily="17" charset="-128"/>
              </a:rPr>
              <a:t>「収入の目標を立てるのが早すぎる」</a:t>
            </a:r>
          </a:p>
          <a:p>
            <a:pPr algn="ctr">
              <a:lnSpc>
                <a:spcPts val="4800"/>
              </a:lnSpc>
            </a:pPr>
            <a:r>
              <a:rPr lang="ja-JP" altLang="en-US" sz="2800" b="1" dirty="0">
                <a:latin typeface="ＭＳ 明朝" panose="02020609040205080304" pitchFamily="17" charset="-128"/>
                <a:ea typeface="ＭＳ 明朝" panose="02020609040205080304" pitchFamily="17" charset="-128"/>
              </a:rPr>
              <a:t>ということです。</a:t>
            </a:r>
            <a:endParaRPr lang="en-US" altLang="ja-JP" sz="2800" b="1" dirty="0">
              <a:latin typeface="ＭＳ 明朝" panose="02020609040205080304" pitchFamily="17" charset="-128"/>
              <a:ea typeface="ＭＳ 明朝" panose="02020609040205080304" pitchFamily="17" charset="-128"/>
            </a:endParaRPr>
          </a:p>
          <a:p>
            <a:pPr algn="ctr">
              <a:lnSpc>
                <a:spcPts val="4800"/>
              </a:lnSpc>
            </a:pPr>
            <a:endParaRPr lang="ja-JP" altLang="en-US" sz="2800" b="1" dirty="0">
              <a:latin typeface="ＭＳ 明朝" panose="02020609040205080304" pitchFamily="17" charset="-128"/>
              <a:ea typeface="ＭＳ 明朝" panose="02020609040205080304" pitchFamily="17" charset="-128"/>
            </a:endParaRPr>
          </a:p>
          <a:p>
            <a:pPr algn="ctr">
              <a:lnSpc>
                <a:spcPts val="4800"/>
              </a:lnSpc>
            </a:pPr>
            <a:r>
              <a:rPr lang="ja-JP" altLang="en-US" sz="2800" b="1" dirty="0">
                <a:latin typeface="ＭＳ 明朝" panose="02020609040205080304" pitchFamily="17" charset="-128"/>
                <a:ea typeface="ＭＳ 明朝" panose="02020609040205080304" pitchFamily="17" charset="-128"/>
              </a:rPr>
              <a:t>ぶっちゃけて言えば</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2824034978"/>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198375"/>
            <a:ext cx="11122926" cy="2461251"/>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短期的に一瞬稼ぐことなんて、</a:t>
            </a:r>
          </a:p>
          <a:p>
            <a:pPr algn="ctr">
              <a:lnSpc>
                <a:spcPts val="4800"/>
              </a:lnSpc>
            </a:pPr>
            <a:r>
              <a:rPr lang="ja-JP" altLang="en-US" sz="2800" b="1" dirty="0">
                <a:latin typeface="ＭＳ 明朝" panose="02020609040205080304" pitchFamily="17" charset="-128"/>
                <a:ea typeface="ＭＳ 明朝" panose="02020609040205080304" pitchFamily="17" charset="-128"/>
              </a:rPr>
              <a:t>ちょっとした儲け話に乗ればスグです。</a:t>
            </a:r>
            <a:endParaRPr lang="en-US" altLang="ja-JP" sz="2800" b="1" dirty="0">
              <a:latin typeface="ＭＳ 明朝" panose="02020609040205080304" pitchFamily="17" charset="-128"/>
              <a:ea typeface="ＭＳ 明朝" panose="02020609040205080304" pitchFamily="17" charset="-128"/>
            </a:endParaRPr>
          </a:p>
          <a:p>
            <a:pPr algn="ctr">
              <a:lnSpc>
                <a:spcPts val="4800"/>
              </a:lnSpc>
            </a:pPr>
            <a:endParaRPr lang="ja-JP" altLang="en-US" sz="2800" b="1" dirty="0">
              <a:latin typeface="ＭＳ 明朝" panose="02020609040205080304" pitchFamily="17" charset="-128"/>
              <a:ea typeface="ＭＳ 明朝" panose="02020609040205080304" pitchFamily="17" charset="-128"/>
            </a:endParaRPr>
          </a:p>
          <a:p>
            <a:pPr algn="ctr">
              <a:lnSpc>
                <a:spcPts val="4800"/>
              </a:lnSpc>
            </a:pPr>
            <a:r>
              <a:rPr lang="ja-JP" altLang="en-US" sz="2800" b="1" dirty="0">
                <a:latin typeface="ＭＳ 明朝" panose="02020609040205080304" pitchFamily="17" charset="-128"/>
                <a:ea typeface="ＭＳ 明朝" panose="02020609040205080304" pitchFamily="17" charset="-128"/>
              </a:rPr>
              <a:t>例えば</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348445035"/>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198374"/>
            <a:ext cx="11122926" cy="2461251"/>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「全くの初心者が</a:t>
            </a:r>
          </a:p>
          <a:p>
            <a:pPr algn="ctr">
              <a:lnSpc>
                <a:spcPts val="4800"/>
              </a:lnSpc>
            </a:pPr>
            <a:r>
              <a:rPr lang="ja-JP" altLang="en-US" sz="2800" b="1" dirty="0">
                <a:latin typeface="ＭＳ 明朝" panose="02020609040205080304" pitchFamily="17" charset="-128"/>
                <a:ea typeface="ＭＳ 明朝" panose="02020609040205080304" pitchFamily="17" charset="-128"/>
              </a:rPr>
              <a:t>１か月以内に</a:t>
            </a:r>
            <a:r>
              <a:rPr lang="en-US" altLang="ja-JP" sz="2800" b="1" dirty="0">
                <a:latin typeface="ＭＳ 明朝" panose="02020609040205080304" pitchFamily="17" charset="-128"/>
                <a:ea typeface="ＭＳ 明朝" panose="02020609040205080304" pitchFamily="17" charset="-128"/>
              </a:rPr>
              <a:t>100</a:t>
            </a:r>
            <a:r>
              <a:rPr lang="ja-JP" altLang="en-US" sz="2800" b="1" dirty="0">
                <a:latin typeface="ＭＳ 明朝" panose="02020609040205080304" pitchFamily="17" charset="-128"/>
                <a:ea typeface="ＭＳ 明朝" panose="02020609040205080304" pitchFamily="17" charset="-128"/>
              </a:rPr>
              <a:t>万稼ぐ方法」</a:t>
            </a:r>
          </a:p>
          <a:p>
            <a:pPr algn="ctr">
              <a:lnSpc>
                <a:spcPts val="4800"/>
              </a:lnSpc>
            </a:pPr>
            <a:r>
              <a:rPr lang="ja-JP" altLang="en-US" sz="2800" b="1" dirty="0">
                <a:latin typeface="ＭＳ 明朝" panose="02020609040205080304" pitchFamily="17" charset="-128"/>
                <a:ea typeface="ＭＳ 明朝" panose="02020609040205080304" pitchFamily="17" charset="-128"/>
              </a:rPr>
              <a:t>は、実在します。</a:t>
            </a:r>
          </a:p>
          <a:p>
            <a:pPr algn="ctr">
              <a:lnSpc>
                <a:spcPts val="4800"/>
              </a:lnSpc>
            </a:pPr>
            <a:r>
              <a:rPr lang="ja-JP" altLang="en-US" sz="2800" b="1" dirty="0">
                <a:latin typeface="ＭＳ 明朝" panose="02020609040205080304" pitchFamily="17" charset="-128"/>
                <a:ea typeface="ＭＳ 明朝" panose="02020609040205080304" pitchFamily="17" charset="-128"/>
              </a:rPr>
              <a:t>でも</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490343772"/>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1807402"/>
            <a:ext cx="11122926" cy="3243196"/>
          </a:xfrm>
          <a:prstGeom prst="rect">
            <a:avLst/>
          </a:prstGeom>
          <a:noFill/>
        </p:spPr>
        <p:txBody>
          <a:bodyPr wrap="square" rtlCol="0" anchor="ctr">
            <a:spAutoFit/>
          </a:bodyPr>
          <a:lstStyle/>
          <a:p>
            <a:pPr algn="ctr">
              <a:lnSpc>
                <a:spcPct val="150000"/>
              </a:lnSpc>
            </a:pPr>
            <a:r>
              <a:rPr lang="ja-JP" altLang="en-US" sz="4800" b="1" dirty="0">
                <a:solidFill>
                  <a:srgbClr val="C00000"/>
                </a:solidFill>
                <a:latin typeface="ＭＳ 明朝" panose="02020609040205080304" pitchFamily="17" charset="-128"/>
                <a:ea typeface="ＭＳ 明朝" panose="02020609040205080304" pitchFamily="17" charset="-128"/>
              </a:rPr>
              <a:t>「稼ぐこと」と</a:t>
            </a:r>
          </a:p>
          <a:p>
            <a:pPr algn="ctr">
              <a:lnSpc>
                <a:spcPct val="150000"/>
              </a:lnSpc>
            </a:pPr>
            <a:r>
              <a:rPr lang="ja-JP" altLang="en-US" sz="4800" b="1" dirty="0">
                <a:solidFill>
                  <a:srgbClr val="C00000"/>
                </a:solidFill>
                <a:latin typeface="ＭＳ 明朝" panose="02020609040205080304" pitchFamily="17" charset="-128"/>
                <a:ea typeface="ＭＳ 明朝" panose="02020609040205080304" pitchFamily="17" charset="-128"/>
              </a:rPr>
              <a:t>「稼ぎ続けること」は、</a:t>
            </a:r>
          </a:p>
          <a:p>
            <a:pPr algn="ctr">
              <a:lnSpc>
                <a:spcPct val="150000"/>
              </a:lnSpc>
            </a:pPr>
            <a:r>
              <a:rPr lang="ja-JP" altLang="en-US" sz="4800" b="1" dirty="0">
                <a:solidFill>
                  <a:srgbClr val="C00000"/>
                </a:solidFill>
                <a:latin typeface="ＭＳ 明朝" panose="02020609040205080304" pitchFamily="17" charset="-128"/>
                <a:ea typeface="ＭＳ 明朝" panose="02020609040205080304" pitchFamily="17" charset="-128"/>
              </a:rPr>
              <a:t>全く別の話</a:t>
            </a:r>
            <a:endParaRPr kumimoji="1" lang="en-US" altLang="ja-JP" sz="4800" b="1" dirty="0">
              <a:solidFill>
                <a:srgbClr val="C00000"/>
              </a:solidFill>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450235201"/>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506151"/>
            <a:ext cx="11122926" cy="1845698"/>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ちょっとした「ノウハウ」で、</a:t>
            </a:r>
          </a:p>
          <a:p>
            <a:pPr algn="ctr">
              <a:lnSpc>
                <a:spcPts val="4800"/>
              </a:lnSpc>
            </a:pPr>
            <a:r>
              <a:rPr lang="ja-JP" altLang="en-US" sz="2800" b="1" dirty="0">
                <a:latin typeface="ＭＳ 明朝" panose="02020609040205080304" pitchFamily="17" charset="-128"/>
                <a:ea typeface="ＭＳ 明朝" panose="02020609040205080304" pitchFamily="17" charset="-128"/>
              </a:rPr>
              <a:t>すぐに得られる収入は、</a:t>
            </a:r>
          </a:p>
          <a:p>
            <a:pPr algn="ctr">
              <a:lnSpc>
                <a:spcPts val="4800"/>
              </a:lnSpc>
            </a:pPr>
            <a:r>
              <a:rPr lang="ja-JP" altLang="en-US" sz="2800" b="1" dirty="0">
                <a:latin typeface="ＭＳ 明朝" panose="02020609040205080304" pitchFamily="17" charset="-128"/>
                <a:ea typeface="ＭＳ 明朝" panose="02020609040205080304" pitchFamily="17" charset="-128"/>
              </a:rPr>
              <a:t>すぐになくなってしまうものなのです</a:t>
            </a:r>
            <a:r>
              <a:rPr lang="en-US" altLang="ja-JP" sz="2800" b="1" dirty="0">
                <a:latin typeface="ＭＳ 明朝" panose="02020609040205080304" pitchFamily="17" charset="-128"/>
                <a:ea typeface="ＭＳ 明朝" panose="02020609040205080304" pitchFamily="17" charset="-128"/>
              </a:rPr>
              <a:t>…</a:t>
            </a: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2083219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1843952"/>
            <a:ext cx="11122926" cy="3170099"/>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その間違いを正し、</a:t>
            </a:r>
          </a:p>
          <a:p>
            <a:pPr algn="ctr">
              <a:lnSpc>
                <a:spcPts val="4800"/>
              </a:lnSpc>
            </a:pPr>
            <a:r>
              <a:rPr lang="ja-JP" altLang="en-US" sz="2800" b="1" dirty="0">
                <a:latin typeface="ＭＳ 明朝" panose="02020609040205080304" pitchFamily="17" charset="-128"/>
                <a:ea typeface="ＭＳ 明朝" panose="02020609040205080304" pitchFamily="17" charset="-128"/>
              </a:rPr>
              <a:t>ビジネスで成果を出すために重要な</a:t>
            </a:r>
          </a:p>
          <a:p>
            <a:pPr algn="ctr">
              <a:lnSpc>
                <a:spcPts val="4800"/>
              </a:lnSpc>
            </a:pPr>
            <a:r>
              <a:rPr lang="ja-JP" altLang="en-US" sz="2800" b="1" dirty="0">
                <a:solidFill>
                  <a:srgbClr val="C00000"/>
                </a:solidFill>
                <a:latin typeface="ＭＳ 明朝" panose="02020609040205080304" pitchFamily="17" charset="-128"/>
                <a:ea typeface="ＭＳ 明朝" panose="02020609040205080304" pitchFamily="17" charset="-128"/>
              </a:rPr>
              <a:t>１つのスキル</a:t>
            </a:r>
            <a:r>
              <a:rPr lang="ja-JP" altLang="en-US" sz="2800" b="1" dirty="0">
                <a:latin typeface="ＭＳ 明朝" panose="02020609040205080304" pitchFamily="17" charset="-128"/>
                <a:ea typeface="ＭＳ 明朝" panose="02020609040205080304" pitchFamily="17" charset="-128"/>
              </a:rPr>
              <a:t>についてお話しします。</a:t>
            </a:r>
            <a:endParaRPr lang="en-US" altLang="ja-JP" sz="2800" b="1" dirty="0">
              <a:latin typeface="ＭＳ 明朝" panose="02020609040205080304" pitchFamily="17" charset="-128"/>
              <a:ea typeface="ＭＳ 明朝" panose="02020609040205080304" pitchFamily="17" charset="-128"/>
            </a:endParaRPr>
          </a:p>
          <a:p>
            <a:pPr algn="ctr">
              <a:lnSpc>
                <a:spcPts val="4800"/>
              </a:lnSpc>
            </a:pPr>
            <a:endParaRPr lang="ja-JP" altLang="en-US" sz="2800" b="1" dirty="0">
              <a:latin typeface="ＭＳ 明朝" panose="02020609040205080304" pitchFamily="17" charset="-128"/>
              <a:ea typeface="ＭＳ 明朝" panose="02020609040205080304" pitchFamily="17" charset="-128"/>
            </a:endParaRPr>
          </a:p>
          <a:p>
            <a:pPr algn="ctr">
              <a:lnSpc>
                <a:spcPts val="4800"/>
              </a:lnSpc>
            </a:pPr>
            <a:r>
              <a:rPr lang="ja-JP" altLang="en-US" sz="2800" b="1" dirty="0">
                <a:latin typeface="ＭＳ 明朝" panose="02020609040205080304" pitchFamily="17" charset="-128"/>
                <a:ea typeface="ＭＳ 明朝" panose="02020609040205080304" pitchFamily="17" charset="-128"/>
              </a:rPr>
              <a:t>僕はこのスキルに出会う前</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81829494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3121703"/>
            <a:ext cx="11122926" cy="614592"/>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理由は簡単です。</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09398489"/>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198374"/>
            <a:ext cx="11122926" cy="2461251"/>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ちょっとでも</a:t>
            </a:r>
            <a:r>
              <a:rPr lang="ja-JP" altLang="en-US" sz="2800" b="1" dirty="0">
                <a:solidFill>
                  <a:srgbClr val="C00000"/>
                </a:solidFill>
                <a:latin typeface="ＭＳ 明朝" panose="02020609040205080304" pitchFamily="17" charset="-128"/>
                <a:ea typeface="ＭＳ 明朝" panose="02020609040205080304" pitchFamily="17" charset="-128"/>
              </a:rPr>
              <a:t>環境が変われば</a:t>
            </a:r>
            <a:r>
              <a:rPr lang="ja-JP" altLang="en-US" sz="2800" b="1" dirty="0">
                <a:latin typeface="ＭＳ 明朝" panose="02020609040205080304" pitchFamily="17" charset="-128"/>
                <a:ea typeface="ＭＳ 明朝" panose="02020609040205080304" pitchFamily="17" charset="-128"/>
              </a:rPr>
              <a:t>、</a:t>
            </a:r>
          </a:p>
          <a:p>
            <a:pPr algn="ctr">
              <a:lnSpc>
                <a:spcPts val="4800"/>
              </a:lnSpc>
            </a:pPr>
            <a:r>
              <a:rPr lang="ja-JP" altLang="en-US" sz="2800" b="1" dirty="0">
                <a:latin typeface="ＭＳ 明朝" panose="02020609040205080304" pitchFamily="17" charset="-128"/>
                <a:ea typeface="ＭＳ 明朝" panose="02020609040205080304" pitchFamily="17" charset="-128"/>
              </a:rPr>
              <a:t>もうその</a:t>
            </a:r>
            <a:r>
              <a:rPr lang="ja-JP" altLang="en-US" sz="2800" b="1" dirty="0">
                <a:solidFill>
                  <a:srgbClr val="C00000"/>
                </a:solidFill>
                <a:latin typeface="ＭＳ 明朝" panose="02020609040205080304" pitchFamily="17" charset="-128"/>
                <a:ea typeface="ＭＳ 明朝" panose="02020609040205080304" pitchFamily="17" charset="-128"/>
              </a:rPr>
              <a:t>「ノウハウ」</a:t>
            </a:r>
            <a:r>
              <a:rPr lang="ja-JP" altLang="en-US" sz="2800" b="1" dirty="0">
                <a:latin typeface="ＭＳ 明朝" panose="02020609040205080304" pitchFamily="17" charset="-128"/>
                <a:ea typeface="ＭＳ 明朝" panose="02020609040205080304" pitchFamily="17" charset="-128"/>
              </a:rPr>
              <a:t>は</a:t>
            </a:r>
          </a:p>
          <a:p>
            <a:pPr algn="ctr">
              <a:lnSpc>
                <a:spcPts val="4800"/>
              </a:lnSpc>
            </a:pPr>
            <a:r>
              <a:rPr lang="ja-JP" altLang="en-US" sz="2800" b="1" dirty="0">
                <a:solidFill>
                  <a:srgbClr val="C00000"/>
                </a:solidFill>
                <a:latin typeface="ＭＳ 明朝" panose="02020609040205080304" pitchFamily="17" charset="-128"/>
                <a:ea typeface="ＭＳ 明朝" panose="02020609040205080304" pitchFamily="17" charset="-128"/>
              </a:rPr>
              <a:t>使えなくなってしまう</a:t>
            </a:r>
            <a:r>
              <a:rPr lang="ja-JP" altLang="en-US" sz="2800" b="1" dirty="0">
                <a:latin typeface="ＭＳ 明朝" panose="02020609040205080304" pitchFamily="17" charset="-128"/>
                <a:ea typeface="ＭＳ 明朝" panose="02020609040205080304" pitchFamily="17" charset="-128"/>
              </a:rPr>
              <a:t>からです。</a:t>
            </a:r>
          </a:p>
          <a:p>
            <a:pPr algn="ctr">
              <a:lnSpc>
                <a:spcPts val="4800"/>
              </a:lnSpc>
            </a:pPr>
            <a:r>
              <a:rPr lang="ja-JP" altLang="en-US" sz="2800" b="1" dirty="0">
                <a:latin typeface="ＭＳ 明朝" panose="02020609040205080304" pitchFamily="17" charset="-128"/>
                <a:ea typeface="ＭＳ 明朝" panose="02020609040205080304" pitchFamily="17" charset="-128"/>
              </a:rPr>
              <a:t>最悪なのが</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2385258066"/>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813927"/>
            <a:ext cx="11122926" cy="1230145"/>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その一時手にしたお金を</a:t>
            </a:r>
          </a:p>
          <a:p>
            <a:pPr algn="ctr">
              <a:lnSpc>
                <a:spcPts val="4800"/>
              </a:lnSpc>
            </a:pPr>
            <a:r>
              <a:rPr lang="ja-JP" altLang="en-US" sz="2800" b="1" dirty="0">
                <a:latin typeface="ＭＳ 明朝" panose="02020609040205080304" pitchFamily="17" charset="-128"/>
                <a:ea typeface="ＭＳ 明朝" panose="02020609040205080304" pitchFamily="17" charset="-128"/>
              </a:rPr>
              <a:t>自分の実力だと勘違いして</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201320973"/>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506151"/>
            <a:ext cx="11122926" cy="1845698"/>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せっかくの安定を捨てて</a:t>
            </a:r>
          </a:p>
          <a:p>
            <a:pPr algn="ctr">
              <a:lnSpc>
                <a:spcPts val="4800"/>
              </a:lnSpc>
            </a:pPr>
            <a:r>
              <a:rPr lang="ja-JP" altLang="en-US" sz="2800" b="1" dirty="0">
                <a:latin typeface="ＭＳ 明朝" panose="02020609040205080304" pitchFamily="17" charset="-128"/>
                <a:ea typeface="ＭＳ 明朝" panose="02020609040205080304" pitchFamily="17" charset="-128"/>
              </a:rPr>
              <a:t>会社を辞めてしまったり、</a:t>
            </a:r>
          </a:p>
          <a:p>
            <a:pPr algn="ctr">
              <a:lnSpc>
                <a:spcPts val="4800"/>
              </a:lnSpc>
            </a:pPr>
            <a:r>
              <a:rPr lang="ja-JP" altLang="en-US" sz="2800" b="1" dirty="0">
                <a:latin typeface="ＭＳ 明朝" panose="02020609040205080304" pitchFamily="17" charset="-128"/>
                <a:ea typeface="ＭＳ 明朝" panose="02020609040205080304" pitchFamily="17" charset="-128"/>
              </a:rPr>
              <a:t>稼いだお金で豪遊してしまうケース。</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252401140"/>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813927"/>
            <a:ext cx="11122926" cy="1230145"/>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そうなると、</a:t>
            </a:r>
          </a:p>
          <a:p>
            <a:pPr algn="ctr">
              <a:lnSpc>
                <a:spcPts val="4800"/>
              </a:lnSpc>
            </a:pPr>
            <a:r>
              <a:rPr lang="ja-JP" altLang="en-US" sz="2800" b="1" dirty="0">
                <a:latin typeface="ＭＳ 明朝" panose="02020609040205080304" pitchFamily="17" charset="-128"/>
                <a:ea typeface="ＭＳ 明朝" panose="02020609040205080304" pitchFamily="17" charset="-128"/>
              </a:rPr>
              <a:t>その先は恐ろしいことになります</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091119754"/>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813927"/>
            <a:ext cx="11122926" cy="1230145"/>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これは、収入の目標を立てるのが</a:t>
            </a:r>
          </a:p>
          <a:p>
            <a:pPr algn="ctr">
              <a:lnSpc>
                <a:spcPts val="4800"/>
              </a:lnSpc>
            </a:pPr>
            <a:r>
              <a:rPr lang="ja-JP" altLang="en-US" sz="2800" b="1" dirty="0">
                <a:latin typeface="ＭＳ 明朝" panose="02020609040205080304" pitchFamily="17" charset="-128"/>
                <a:ea typeface="ＭＳ 明朝" panose="02020609040205080304" pitchFamily="17" charset="-128"/>
              </a:rPr>
              <a:t>「早すぎる」事によっておきます</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4004890704"/>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813927"/>
            <a:ext cx="11122926" cy="1230145"/>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身の丈に合わない収入を</a:t>
            </a:r>
          </a:p>
          <a:p>
            <a:pPr algn="ctr">
              <a:lnSpc>
                <a:spcPts val="4800"/>
              </a:lnSpc>
            </a:pPr>
            <a:r>
              <a:rPr lang="ja-JP" altLang="en-US" sz="2800" b="1" dirty="0">
                <a:latin typeface="ＭＳ 明朝" panose="02020609040205080304" pitchFamily="17" charset="-128"/>
                <a:ea typeface="ＭＳ 明朝" panose="02020609040205080304" pitchFamily="17" charset="-128"/>
              </a:rPr>
              <a:t>あせって手にしようとすると</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586701386"/>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813927"/>
            <a:ext cx="11122926" cy="1230145"/>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バランスが崩れて収入が</a:t>
            </a:r>
          </a:p>
          <a:p>
            <a:pPr algn="ctr">
              <a:lnSpc>
                <a:spcPts val="4800"/>
              </a:lnSpc>
            </a:pPr>
            <a:r>
              <a:rPr lang="ja-JP" altLang="en-US" sz="2800" b="1" dirty="0">
                <a:latin typeface="ＭＳ 明朝" panose="02020609040205080304" pitchFamily="17" charset="-128"/>
                <a:ea typeface="ＭＳ 明朝" panose="02020609040205080304" pitchFamily="17" charset="-128"/>
              </a:rPr>
              <a:t>元に戻ってしまうのです</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03779641"/>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506151"/>
            <a:ext cx="11122926" cy="1845698"/>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例えば、</a:t>
            </a:r>
          </a:p>
          <a:p>
            <a:pPr algn="ctr">
              <a:lnSpc>
                <a:spcPts val="4800"/>
              </a:lnSpc>
            </a:pPr>
            <a:r>
              <a:rPr lang="ja-JP" altLang="en-US" sz="2800" b="1" dirty="0">
                <a:latin typeface="ＭＳ 明朝" panose="02020609040205080304" pitchFamily="17" charset="-128"/>
                <a:ea typeface="ＭＳ 明朝" panose="02020609040205080304" pitchFamily="17" charset="-128"/>
              </a:rPr>
              <a:t>今月、</a:t>
            </a:r>
            <a:r>
              <a:rPr lang="en-US" altLang="ja-JP" sz="2800" b="1" dirty="0">
                <a:latin typeface="ＭＳ 明朝" panose="02020609040205080304" pitchFamily="17" charset="-128"/>
                <a:ea typeface="ＭＳ 明朝" panose="02020609040205080304" pitchFamily="17" charset="-128"/>
              </a:rPr>
              <a:t>100</a:t>
            </a:r>
            <a:r>
              <a:rPr lang="ja-JP" altLang="en-US" sz="2800" b="1" dirty="0">
                <a:latin typeface="ＭＳ 明朝" panose="02020609040205080304" pitchFamily="17" charset="-128"/>
                <a:ea typeface="ＭＳ 明朝" panose="02020609040205080304" pitchFamily="17" charset="-128"/>
              </a:rPr>
              <a:t>万円追加で</a:t>
            </a:r>
          </a:p>
          <a:p>
            <a:pPr algn="ctr">
              <a:lnSpc>
                <a:spcPts val="4800"/>
              </a:lnSpc>
            </a:pPr>
            <a:r>
              <a:rPr lang="ja-JP" altLang="en-US" sz="2800" b="1" dirty="0">
                <a:latin typeface="ＭＳ 明朝" panose="02020609040205080304" pitchFamily="17" charset="-128"/>
                <a:ea typeface="ＭＳ 明朝" panose="02020609040205080304" pitchFamily="17" charset="-128"/>
              </a:rPr>
              <a:t>現金が入ったとしても</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832623354"/>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3121703"/>
            <a:ext cx="11122926" cy="614592"/>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人生はほとんど変わりません</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26612077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501823"/>
            <a:ext cx="11122926" cy="1854354"/>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普通の大学を卒業してＩＴ系の企業に勤める、</a:t>
            </a:r>
          </a:p>
          <a:p>
            <a:pPr algn="ctr">
              <a:lnSpc>
                <a:spcPts val="4800"/>
              </a:lnSpc>
            </a:pPr>
            <a:r>
              <a:rPr lang="ja-JP" altLang="en-US" sz="2800" b="1" dirty="0">
                <a:latin typeface="ＭＳ 明朝" panose="02020609040205080304" pitchFamily="17" charset="-128"/>
                <a:ea typeface="ＭＳ 明朝" panose="02020609040205080304" pitchFamily="17" charset="-128"/>
              </a:rPr>
              <a:t>月の小遣いが３万円の普通のサラリーマン</a:t>
            </a:r>
          </a:p>
          <a:p>
            <a:pPr algn="ctr">
              <a:lnSpc>
                <a:spcPts val="4800"/>
              </a:lnSpc>
            </a:pPr>
            <a:r>
              <a:rPr lang="ja-JP" altLang="en-US" sz="2800" b="1" dirty="0">
                <a:latin typeface="ＭＳ 明朝" panose="02020609040205080304" pitchFamily="17" charset="-128"/>
                <a:ea typeface="ＭＳ 明朝" panose="02020609040205080304" pitchFamily="17" charset="-128"/>
              </a:rPr>
              <a:t>でした。でも</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476643432"/>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198374"/>
            <a:ext cx="11122926" cy="2461251"/>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ちょっといい腕時計が買えるとか</a:t>
            </a:r>
            <a:r>
              <a:rPr lang="en-US" altLang="ja-JP" sz="2800" b="1" dirty="0">
                <a:latin typeface="ＭＳ 明朝" panose="02020609040205080304" pitchFamily="17" charset="-128"/>
                <a:ea typeface="ＭＳ 明朝" panose="02020609040205080304" pitchFamily="17" charset="-128"/>
              </a:rPr>
              <a:t>…</a:t>
            </a:r>
          </a:p>
          <a:p>
            <a:pPr algn="ctr">
              <a:lnSpc>
                <a:spcPts val="4800"/>
              </a:lnSpc>
            </a:pPr>
            <a:r>
              <a:rPr lang="ja-JP" altLang="en-US" sz="2800" b="1" dirty="0">
                <a:latin typeface="ＭＳ 明朝" panose="02020609040205080304" pitchFamily="17" charset="-128"/>
                <a:ea typeface="ＭＳ 明朝" panose="02020609040205080304" pitchFamily="17" charset="-128"/>
              </a:rPr>
              <a:t>旅行に行けるとか</a:t>
            </a:r>
            <a:r>
              <a:rPr lang="en-US" altLang="ja-JP" sz="2800" b="1" dirty="0">
                <a:latin typeface="ＭＳ 明朝" panose="02020609040205080304" pitchFamily="17" charset="-128"/>
                <a:ea typeface="ＭＳ 明朝" panose="02020609040205080304" pitchFamily="17" charset="-128"/>
              </a:rPr>
              <a:t>…</a:t>
            </a:r>
          </a:p>
          <a:p>
            <a:pPr algn="ctr">
              <a:lnSpc>
                <a:spcPts val="4800"/>
              </a:lnSpc>
            </a:pPr>
            <a:r>
              <a:rPr lang="ja-JP" altLang="en-US" sz="2800" b="1" dirty="0">
                <a:latin typeface="ＭＳ 明朝" panose="02020609040205080304" pitchFamily="17" charset="-128"/>
                <a:ea typeface="ＭＳ 明朝" panose="02020609040205080304" pitchFamily="17" charset="-128"/>
              </a:rPr>
              <a:t>その程度でしょう。</a:t>
            </a:r>
          </a:p>
          <a:p>
            <a:pPr algn="ctr">
              <a:lnSpc>
                <a:spcPts val="4800"/>
              </a:lnSpc>
            </a:pPr>
            <a:r>
              <a:rPr lang="ja-JP" altLang="en-US" sz="2800" b="1" dirty="0">
                <a:latin typeface="ＭＳ 明朝" panose="02020609040205080304" pitchFamily="17" charset="-128"/>
                <a:ea typeface="ＭＳ 明朝" panose="02020609040205080304" pitchFamily="17" charset="-128"/>
              </a:rPr>
              <a:t>でも</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2661085821"/>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198374"/>
            <a:ext cx="11122926" cy="2461251"/>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その</a:t>
            </a:r>
            <a:r>
              <a:rPr lang="en-US" altLang="ja-JP" sz="2800" b="1" dirty="0">
                <a:solidFill>
                  <a:srgbClr val="C00000"/>
                </a:solidFill>
                <a:latin typeface="ＭＳ 明朝" panose="02020609040205080304" pitchFamily="17" charset="-128"/>
                <a:ea typeface="ＭＳ 明朝" panose="02020609040205080304" pitchFamily="17" charset="-128"/>
              </a:rPr>
              <a:t>100</a:t>
            </a:r>
            <a:r>
              <a:rPr lang="ja-JP" altLang="en-US" sz="2800" b="1" dirty="0">
                <a:solidFill>
                  <a:srgbClr val="C00000"/>
                </a:solidFill>
                <a:latin typeface="ＭＳ 明朝" panose="02020609040205080304" pitchFamily="17" charset="-128"/>
                <a:ea typeface="ＭＳ 明朝" panose="02020609040205080304" pitchFamily="17" charset="-128"/>
              </a:rPr>
              <a:t>万円</a:t>
            </a:r>
            <a:r>
              <a:rPr lang="ja-JP" altLang="en-US" sz="2800" b="1" dirty="0">
                <a:latin typeface="ＭＳ 明朝" panose="02020609040205080304" pitchFamily="17" charset="-128"/>
                <a:ea typeface="ＭＳ 明朝" panose="02020609040205080304" pitchFamily="17" charset="-128"/>
              </a:rPr>
              <a:t>を、</a:t>
            </a:r>
          </a:p>
          <a:p>
            <a:pPr algn="ctr">
              <a:lnSpc>
                <a:spcPts val="4800"/>
              </a:lnSpc>
            </a:pPr>
            <a:r>
              <a:rPr lang="ja-JP" altLang="en-US" sz="2800" b="1" dirty="0">
                <a:latin typeface="ＭＳ 明朝" panose="02020609040205080304" pitchFamily="17" charset="-128"/>
                <a:ea typeface="ＭＳ 明朝" panose="02020609040205080304" pitchFamily="17" charset="-128"/>
              </a:rPr>
              <a:t>誰にも頼ることなく、</a:t>
            </a:r>
          </a:p>
          <a:p>
            <a:pPr algn="ctr">
              <a:lnSpc>
                <a:spcPts val="4800"/>
              </a:lnSpc>
            </a:pPr>
            <a:r>
              <a:rPr lang="ja-JP" altLang="en-US" sz="2800" b="1" dirty="0">
                <a:solidFill>
                  <a:srgbClr val="C00000"/>
                </a:solidFill>
                <a:latin typeface="ＭＳ 明朝" panose="02020609040205080304" pitchFamily="17" charset="-128"/>
                <a:ea typeface="ＭＳ 明朝" panose="02020609040205080304" pitchFamily="17" charset="-128"/>
              </a:rPr>
              <a:t>いつでも、何度でも稼げる</a:t>
            </a:r>
          </a:p>
          <a:p>
            <a:pPr algn="ctr">
              <a:lnSpc>
                <a:spcPts val="4800"/>
              </a:lnSpc>
            </a:pPr>
            <a:r>
              <a:rPr lang="ja-JP" altLang="en-US" sz="2800" b="1" dirty="0">
                <a:solidFill>
                  <a:srgbClr val="C00000"/>
                </a:solidFill>
                <a:latin typeface="ＭＳ 明朝" panose="02020609040205080304" pitchFamily="17" charset="-128"/>
                <a:ea typeface="ＭＳ 明朝" panose="02020609040205080304" pitchFamily="17" charset="-128"/>
              </a:rPr>
              <a:t>「技術」「スキル」を手にすれば</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036145914"/>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708577" y="4434515"/>
            <a:ext cx="11122926" cy="1845698"/>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あなたの人生は</a:t>
            </a:r>
          </a:p>
          <a:p>
            <a:pPr algn="ctr">
              <a:lnSpc>
                <a:spcPts val="4800"/>
              </a:lnSpc>
            </a:pPr>
            <a:r>
              <a:rPr lang="ja-JP" altLang="en-US" sz="2800" b="1" dirty="0">
                <a:latin typeface="ＭＳ 明朝" panose="02020609040205080304" pitchFamily="17" charset="-128"/>
                <a:ea typeface="ＭＳ 明朝" panose="02020609040205080304" pitchFamily="17" charset="-128"/>
              </a:rPr>
              <a:t>全く変わったものになります。</a:t>
            </a:r>
          </a:p>
          <a:p>
            <a:pPr algn="ctr">
              <a:lnSpc>
                <a:spcPts val="4800"/>
              </a:lnSpc>
            </a:pPr>
            <a:r>
              <a:rPr lang="ja-JP" altLang="en-US" sz="2800" b="1" dirty="0">
                <a:latin typeface="ＭＳ 明朝" panose="02020609040205080304" pitchFamily="17" charset="-128"/>
                <a:ea typeface="ＭＳ 明朝" panose="02020609040205080304" pitchFamily="17" charset="-128"/>
              </a:rPr>
              <a:t>だからまずは</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2933805926"/>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1890598"/>
            <a:ext cx="11122926" cy="3076804"/>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稼ぐことよりも、</a:t>
            </a:r>
          </a:p>
          <a:p>
            <a:pPr algn="ctr">
              <a:lnSpc>
                <a:spcPts val="4800"/>
              </a:lnSpc>
            </a:pPr>
            <a:r>
              <a:rPr lang="ja-JP" altLang="en-US" sz="2800" b="1" dirty="0">
                <a:solidFill>
                  <a:srgbClr val="C00000"/>
                </a:solidFill>
                <a:latin typeface="ＭＳ 明朝" panose="02020609040205080304" pitchFamily="17" charset="-128"/>
                <a:ea typeface="ＭＳ 明朝" panose="02020609040205080304" pitchFamily="17" charset="-128"/>
              </a:rPr>
              <a:t>稼げる自分になる</a:t>
            </a:r>
            <a:r>
              <a:rPr lang="ja-JP" altLang="en-US" sz="2800" b="1" dirty="0">
                <a:latin typeface="ＭＳ 明朝" panose="02020609040205080304" pitchFamily="17" charset="-128"/>
                <a:ea typeface="ＭＳ 明朝" panose="02020609040205080304" pitchFamily="17" charset="-128"/>
              </a:rPr>
              <a:t>こと。</a:t>
            </a:r>
            <a:endParaRPr lang="en-US" altLang="ja-JP" sz="2800" b="1" dirty="0">
              <a:latin typeface="ＭＳ 明朝" panose="02020609040205080304" pitchFamily="17" charset="-128"/>
              <a:ea typeface="ＭＳ 明朝" panose="02020609040205080304" pitchFamily="17" charset="-128"/>
            </a:endParaRPr>
          </a:p>
          <a:p>
            <a:pPr algn="ctr">
              <a:lnSpc>
                <a:spcPts val="4800"/>
              </a:lnSpc>
            </a:pPr>
            <a:endParaRPr lang="ja-JP" altLang="en-US" sz="2800" b="1" dirty="0">
              <a:latin typeface="ＭＳ 明朝" panose="02020609040205080304" pitchFamily="17" charset="-128"/>
              <a:ea typeface="ＭＳ 明朝" panose="02020609040205080304" pitchFamily="17" charset="-128"/>
            </a:endParaRPr>
          </a:p>
          <a:p>
            <a:pPr algn="ctr">
              <a:lnSpc>
                <a:spcPts val="4800"/>
              </a:lnSpc>
            </a:pPr>
            <a:r>
              <a:rPr lang="ja-JP" altLang="en-US" sz="2800" b="1" dirty="0">
                <a:latin typeface="ＭＳ 明朝" panose="02020609040205080304" pitchFamily="17" charset="-128"/>
                <a:ea typeface="ＭＳ 明朝" panose="02020609040205080304" pitchFamily="17" charset="-128"/>
              </a:rPr>
              <a:t>稼ぐ技術・スキルを</a:t>
            </a:r>
          </a:p>
          <a:p>
            <a:pPr algn="ctr">
              <a:lnSpc>
                <a:spcPts val="4800"/>
              </a:lnSpc>
            </a:pPr>
            <a:r>
              <a:rPr lang="ja-JP" altLang="en-US" sz="2800" b="1" dirty="0">
                <a:latin typeface="ＭＳ 明朝" panose="02020609040205080304" pitchFamily="17" charset="-128"/>
                <a:ea typeface="ＭＳ 明朝" panose="02020609040205080304" pitchFamily="17" charset="-128"/>
              </a:rPr>
              <a:t>身につけることが大切なのです</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589485118"/>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151727"/>
            <a:ext cx="11122926" cy="2554545"/>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もちろん、技術・スキルは</a:t>
            </a:r>
          </a:p>
          <a:p>
            <a:pPr algn="ctr">
              <a:lnSpc>
                <a:spcPts val="4800"/>
              </a:lnSpc>
            </a:pPr>
            <a:r>
              <a:rPr lang="en-US" altLang="ja-JP" sz="2800" b="1" dirty="0">
                <a:latin typeface="ＭＳ 明朝" panose="02020609040205080304" pitchFamily="17" charset="-128"/>
                <a:ea typeface="ＭＳ 明朝" panose="02020609040205080304" pitchFamily="17" charset="-128"/>
              </a:rPr>
              <a:t>1</a:t>
            </a:r>
            <a:r>
              <a:rPr lang="ja-JP" altLang="en-US" sz="2800" b="1" dirty="0">
                <a:latin typeface="ＭＳ 明朝" panose="02020609040205080304" pitchFamily="17" charset="-128"/>
                <a:ea typeface="ＭＳ 明朝" panose="02020609040205080304" pitchFamily="17" charset="-128"/>
              </a:rPr>
              <a:t>日や</a:t>
            </a:r>
            <a:r>
              <a:rPr lang="en-US" altLang="ja-JP" sz="2800" b="1" dirty="0">
                <a:latin typeface="ＭＳ 明朝" panose="02020609040205080304" pitchFamily="17" charset="-128"/>
                <a:ea typeface="ＭＳ 明朝" panose="02020609040205080304" pitchFamily="17" charset="-128"/>
              </a:rPr>
              <a:t>2</a:t>
            </a:r>
            <a:r>
              <a:rPr lang="ja-JP" altLang="en-US" sz="2800" b="1" dirty="0">
                <a:latin typeface="ＭＳ 明朝" panose="02020609040205080304" pitchFamily="17" charset="-128"/>
                <a:ea typeface="ＭＳ 明朝" panose="02020609040205080304" pitchFamily="17" charset="-128"/>
              </a:rPr>
              <a:t>日で身につくものではありません。</a:t>
            </a:r>
          </a:p>
          <a:p>
            <a:pPr algn="ctr">
              <a:lnSpc>
                <a:spcPts val="4800"/>
              </a:lnSpc>
            </a:pPr>
            <a:endParaRPr lang="en-US" altLang="ja-JP" sz="2800" b="1" dirty="0">
              <a:latin typeface="ＭＳ 明朝" panose="02020609040205080304" pitchFamily="17" charset="-128"/>
              <a:ea typeface="ＭＳ 明朝" panose="02020609040205080304" pitchFamily="17" charset="-128"/>
            </a:endParaRPr>
          </a:p>
          <a:p>
            <a:pPr algn="ctr">
              <a:lnSpc>
                <a:spcPts val="4800"/>
              </a:lnSpc>
            </a:pPr>
            <a:r>
              <a:rPr lang="ja-JP" altLang="en-US" sz="2800" b="1" dirty="0">
                <a:latin typeface="ＭＳ 明朝" panose="02020609040205080304" pitchFamily="17" charset="-128"/>
                <a:ea typeface="ＭＳ 明朝" panose="02020609040205080304" pitchFamily="17" charset="-128"/>
              </a:rPr>
              <a:t>でも</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2303379021"/>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3725668"/>
            <a:ext cx="11122926" cy="2554545"/>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コツコツ積み上げて手にした</a:t>
            </a:r>
          </a:p>
          <a:p>
            <a:pPr algn="ctr">
              <a:lnSpc>
                <a:spcPts val="4800"/>
              </a:lnSpc>
            </a:pPr>
            <a:r>
              <a:rPr lang="ja-JP" altLang="en-US" sz="2800" b="1" dirty="0">
                <a:latin typeface="ＭＳ 明朝" panose="02020609040205080304" pitchFamily="17" charset="-128"/>
                <a:ea typeface="ＭＳ 明朝" panose="02020609040205080304" pitchFamily="17" charset="-128"/>
              </a:rPr>
              <a:t>「稼ぐ」スキルはちょっとやそっとで</a:t>
            </a:r>
          </a:p>
          <a:p>
            <a:pPr algn="ctr">
              <a:lnSpc>
                <a:spcPts val="4800"/>
              </a:lnSpc>
            </a:pPr>
            <a:r>
              <a:rPr lang="ja-JP" altLang="en-US" sz="2800" b="1" dirty="0">
                <a:latin typeface="ＭＳ 明朝" panose="02020609040205080304" pitchFamily="17" charset="-128"/>
                <a:ea typeface="ＭＳ 明朝" panose="02020609040205080304" pitchFamily="17" charset="-128"/>
              </a:rPr>
              <a:t>崩れることはありません。</a:t>
            </a:r>
          </a:p>
          <a:p>
            <a:pPr algn="ctr">
              <a:lnSpc>
                <a:spcPts val="4800"/>
              </a:lnSpc>
            </a:pPr>
            <a:r>
              <a:rPr lang="ja-JP" altLang="en-US" sz="2800" b="1" dirty="0">
                <a:latin typeface="ＭＳ 明朝" panose="02020609040205080304" pitchFamily="17" charset="-128"/>
                <a:ea typeface="ＭＳ 明朝" panose="02020609040205080304" pitchFamily="17" charset="-128"/>
              </a:rPr>
              <a:t>それに</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313847070"/>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17137" y="5050068"/>
            <a:ext cx="11122926" cy="1230145"/>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「今後これさえやっていけば、大丈夫だ」</a:t>
            </a:r>
          </a:p>
          <a:p>
            <a:pPr algn="ctr">
              <a:lnSpc>
                <a:spcPts val="4800"/>
              </a:lnSpc>
            </a:pPr>
            <a:r>
              <a:rPr lang="ja-JP" altLang="en-US" sz="2800" b="1" dirty="0">
                <a:latin typeface="ＭＳ 明朝" panose="02020609040205080304" pitchFamily="17" charset="-128"/>
                <a:ea typeface="ＭＳ 明朝" panose="02020609040205080304" pitchFamily="17" charset="-128"/>
              </a:rPr>
              <a:t>という、</a:t>
            </a:r>
            <a:r>
              <a:rPr lang="ja-JP" altLang="en-US" sz="2800" b="1" dirty="0">
                <a:solidFill>
                  <a:srgbClr val="C00000"/>
                </a:solidFill>
                <a:latin typeface="ＭＳ 明朝" panose="02020609040205080304" pitchFamily="17" charset="-128"/>
                <a:ea typeface="ＭＳ 明朝" panose="02020609040205080304" pitchFamily="17" charset="-128"/>
              </a:rPr>
              <a:t>将来への安心感</a:t>
            </a:r>
            <a:r>
              <a:rPr lang="ja-JP" altLang="en-US" sz="2800" b="1" dirty="0">
                <a:latin typeface="ＭＳ 明朝" panose="02020609040205080304" pitchFamily="17" charset="-128"/>
                <a:ea typeface="ＭＳ 明朝" panose="02020609040205080304" pitchFamily="17" charset="-128"/>
              </a:rPr>
              <a:t>も得られます</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75565931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813927"/>
            <a:ext cx="11122926" cy="1230145"/>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一方、ラッキーやちょっとした儲け話で</a:t>
            </a:r>
          </a:p>
          <a:p>
            <a:pPr algn="ctr">
              <a:lnSpc>
                <a:spcPts val="4800"/>
              </a:lnSpc>
            </a:pPr>
            <a:r>
              <a:rPr lang="ja-JP" altLang="en-US" sz="2800" b="1" dirty="0">
                <a:latin typeface="ＭＳ 明朝" panose="02020609040205080304" pitchFamily="17" charset="-128"/>
                <a:ea typeface="ＭＳ 明朝" panose="02020609040205080304" pitchFamily="17" charset="-128"/>
              </a:rPr>
              <a:t>まとまったお金を手にしても</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127615793"/>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813927"/>
            <a:ext cx="11122926" cy="1230145"/>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将来への安心感は得られません。</a:t>
            </a:r>
          </a:p>
          <a:p>
            <a:pPr algn="ctr">
              <a:lnSpc>
                <a:spcPts val="4800"/>
              </a:lnSpc>
            </a:pPr>
            <a:r>
              <a:rPr lang="ja-JP" altLang="en-US" sz="2800" b="1" dirty="0">
                <a:latin typeface="ＭＳ 明朝" panose="02020609040205080304" pitchFamily="17" charset="-128"/>
                <a:ea typeface="ＭＳ 明朝" panose="02020609040205080304" pitchFamily="17" charset="-128"/>
              </a:rPr>
              <a:t>だから</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4091272611"/>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813927"/>
            <a:ext cx="11122926" cy="1230145"/>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あえて収入目標を作らない。</a:t>
            </a:r>
          </a:p>
          <a:p>
            <a:pPr algn="ctr">
              <a:lnSpc>
                <a:spcPts val="4800"/>
              </a:lnSpc>
            </a:pPr>
            <a:r>
              <a:rPr lang="ja-JP" altLang="en-US" sz="2800" b="1" dirty="0">
                <a:latin typeface="ＭＳ 明朝" panose="02020609040205080304" pitchFamily="17" charset="-128"/>
                <a:ea typeface="ＭＳ 明朝" panose="02020609040205080304" pitchFamily="17" charset="-128"/>
              </a:rPr>
              <a:t>実はそれが逆に最短ルートなのです</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270335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731437" y="4867000"/>
            <a:ext cx="11122926" cy="1238801"/>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このスキルを身につけたお陰で、</a:t>
            </a:r>
          </a:p>
          <a:p>
            <a:pPr algn="ctr">
              <a:lnSpc>
                <a:spcPts val="4800"/>
              </a:lnSpc>
            </a:pPr>
            <a:r>
              <a:rPr lang="ja-JP" altLang="en-US" sz="2800" b="1" dirty="0">
                <a:latin typeface="ＭＳ 明朝" panose="02020609040205080304" pitchFamily="17" charset="-128"/>
                <a:ea typeface="ＭＳ 明朝" panose="02020609040205080304" pitchFamily="17" charset="-128"/>
              </a:rPr>
              <a:t>大手出版社から</a:t>
            </a:r>
            <a:r>
              <a:rPr lang="ja-JP" altLang="en-US" sz="2800" b="1" dirty="0">
                <a:solidFill>
                  <a:srgbClr val="C00000"/>
                </a:solidFill>
                <a:latin typeface="ＭＳ 明朝" panose="02020609040205080304" pitchFamily="17" charset="-128"/>
                <a:ea typeface="ＭＳ 明朝" panose="02020609040205080304" pitchFamily="17" charset="-128"/>
              </a:rPr>
              <a:t>本を出版</a:t>
            </a:r>
            <a:r>
              <a:rPr lang="ja-JP" altLang="en-US" sz="2800" b="1" dirty="0">
                <a:latin typeface="ＭＳ 明朝" panose="02020609040205080304" pitchFamily="17" charset="-128"/>
                <a:ea typeface="ＭＳ 明朝" panose="02020609040205080304" pitchFamily="17" charset="-128"/>
              </a:rPr>
              <a:t>したり</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179461875"/>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506151"/>
            <a:ext cx="11122926" cy="1845698"/>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では、これらの間違いを避けて、</a:t>
            </a:r>
          </a:p>
          <a:p>
            <a:pPr algn="ctr">
              <a:lnSpc>
                <a:spcPts val="4800"/>
              </a:lnSpc>
            </a:pPr>
            <a:r>
              <a:rPr lang="ja-JP" altLang="en-US" sz="2800" b="1" dirty="0">
                <a:latin typeface="ＭＳ 明朝" panose="02020609040205080304" pitchFamily="17" charset="-128"/>
                <a:ea typeface="ＭＳ 明朝" panose="02020609040205080304" pitchFamily="17" charset="-128"/>
              </a:rPr>
              <a:t>ビジネスで成功するにはどうすればいいの</a:t>
            </a:r>
          </a:p>
          <a:p>
            <a:pPr algn="ctr">
              <a:lnSpc>
                <a:spcPts val="4800"/>
              </a:lnSpc>
            </a:pPr>
            <a:r>
              <a:rPr lang="ja-JP" altLang="en-US" sz="2800" b="1" dirty="0">
                <a:latin typeface="ＭＳ 明朝" panose="02020609040205080304" pitchFamily="17" charset="-128"/>
                <a:ea typeface="ＭＳ 明朝" panose="02020609040205080304" pitchFamily="17" charset="-128"/>
              </a:rPr>
              <a:t>でしょうか？</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635506446"/>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813927"/>
            <a:ext cx="11122926" cy="1230145"/>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あなたは、どう思いますか？</a:t>
            </a:r>
            <a:endParaRPr lang="en-US" altLang="ja-JP" sz="2800" b="1" dirty="0">
              <a:latin typeface="ＭＳ 明朝" panose="02020609040205080304" pitchFamily="17" charset="-128"/>
              <a:ea typeface="ＭＳ 明朝" panose="02020609040205080304" pitchFamily="17" charset="-128"/>
            </a:endParaRPr>
          </a:p>
          <a:p>
            <a:pPr algn="ctr">
              <a:lnSpc>
                <a:spcPts val="4800"/>
              </a:lnSpc>
            </a:pP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11926110"/>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506151"/>
            <a:ext cx="11122926" cy="1845698"/>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僕はこれまでの数年間の経験と</a:t>
            </a:r>
          </a:p>
          <a:p>
            <a:pPr algn="ctr">
              <a:lnSpc>
                <a:spcPts val="4800"/>
              </a:lnSpc>
            </a:pPr>
            <a:r>
              <a:rPr lang="ja-JP" altLang="en-US" sz="2800" b="1" dirty="0">
                <a:latin typeface="ＭＳ 明朝" panose="02020609040205080304" pitchFamily="17" charset="-128"/>
                <a:ea typeface="ＭＳ 明朝" panose="02020609040205080304" pitchFamily="17" charset="-128"/>
              </a:rPr>
              <a:t>「稼いでいる人」が「稼いでいた人」に</a:t>
            </a:r>
          </a:p>
          <a:p>
            <a:pPr algn="ctr">
              <a:lnSpc>
                <a:spcPts val="4800"/>
              </a:lnSpc>
            </a:pPr>
            <a:r>
              <a:rPr lang="ja-JP" altLang="en-US" sz="2800" b="1" dirty="0">
                <a:latin typeface="ＭＳ 明朝" panose="02020609040205080304" pitchFamily="17" charset="-128"/>
                <a:ea typeface="ＭＳ 明朝" panose="02020609040205080304" pitchFamily="17" charset="-128"/>
              </a:rPr>
              <a:t>変わっていくのを見ることで</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625716076"/>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198375"/>
            <a:ext cx="11122926" cy="2461251"/>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ビジネスで</a:t>
            </a:r>
            <a:r>
              <a:rPr lang="ja-JP" altLang="en-US" sz="2800" b="1" dirty="0">
                <a:solidFill>
                  <a:srgbClr val="C00000"/>
                </a:solidFill>
                <a:latin typeface="ＭＳ 明朝" panose="02020609040205080304" pitchFamily="17" charset="-128"/>
                <a:ea typeface="ＭＳ 明朝" panose="02020609040205080304" pitchFamily="17" charset="-128"/>
              </a:rPr>
              <a:t>失敗するリスク</a:t>
            </a:r>
            <a:r>
              <a:rPr lang="ja-JP" altLang="en-US" sz="2800" b="1" dirty="0">
                <a:latin typeface="ＭＳ 明朝" panose="02020609040205080304" pitchFamily="17" charset="-128"/>
                <a:ea typeface="ＭＳ 明朝" panose="02020609040205080304" pitchFamily="17" charset="-128"/>
              </a:rPr>
              <a:t>を</a:t>
            </a:r>
          </a:p>
          <a:p>
            <a:pPr algn="ctr">
              <a:lnSpc>
                <a:spcPts val="4800"/>
              </a:lnSpc>
            </a:pPr>
            <a:r>
              <a:rPr lang="ja-JP" altLang="en-US" sz="2800" b="1" dirty="0">
                <a:solidFill>
                  <a:srgbClr val="C00000"/>
                </a:solidFill>
                <a:latin typeface="ＭＳ 明朝" panose="02020609040205080304" pitchFamily="17" charset="-128"/>
                <a:ea typeface="ＭＳ 明朝" panose="02020609040205080304" pitchFamily="17" charset="-128"/>
              </a:rPr>
              <a:t>極めて低くおさえる方法</a:t>
            </a:r>
            <a:r>
              <a:rPr lang="ja-JP" altLang="en-US" sz="2800" b="1" dirty="0">
                <a:latin typeface="ＭＳ 明朝" panose="02020609040205080304" pitchFamily="17" charset="-128"/>
                <a:ea typeface="ＭＳ 明朝" panose="02020609040205080304" pitchFamily="17" charset="-128"/>
              </a:rPr>
              <a:t>を知りました。</a:t>
            </a:r>
            <a:endParaRPr lang="en-US" altLang="ja-JP" sz="2800" b="1" dirty="0">
              <a:latin typeface="ＭＳ 明朝" panose="02020609040205080304" pitchFamily="17" charset="-128"/>
              <a:ea typeface="ＭＳ 明朝" panose="02020609040205080304" pitchFamily="17" charset="-128"/>
            </a:endParaRPr>
          </a:p>
          <a:p>
            <a:pPr algn="ctr">
              <a:lnSpc>
                <a:spcPts val="4800"/>
              </a:lnSpc>
            </a:pPr>
            <a:endParaRPr lang="ja-JP" altLang="en-US" sz="2800" b="1" dirty="0">
              <a:latin typeface="ＭＳ 明朝" panose="02020609040205080304" pitchFamily="17" charset="-128"/>
              <a:ea typeface="ＭＳ 明朝" panose="02020609040205080304" pitchFamily="17" charset="-128"/>
            </a:endParaRPr>
          </a:p>
          <a:p>
            <a:pPr algn="ctr">
              <a:lnSpc>
                <a:spcPts val="4800"/>
              </a:lnSpc>
            </a:pPr>
            <a:r>
              <a:rPr lang="ja-JP" altLang="en-US" sz="2800" b="1" dirty="0">
                <a:latin typeface="ＭＳ 明朝" panose="02020609040205080304" pitchFamily="17" charset="-128"/>
                <a:ea typeface="ＭＳ 明朝" panose="02020609040205080304" pitchFamily="17" charset="-128"/>
              </a:rPr>
              <a:t>それは</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594322243"/>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1843952"/>
            <a:ext cx="11122926" cy="3170099"/>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それは、</a:t>
            </a:r>
          </a:p>
          <a:p>
            <a:pPr algn="ctr">
              <a:lnSpc>
                <a:spcPts val="4800"/>
              </a:lnSpc>
            </a:pPr>
            <a:r>
              <a:rPr lang="ja-JP" altLang="en-US" sz="2800" b="1" dirty="0">
                <a:solidFill>
                  <a:srgbClr val="C00000"/>
                </a:solidFill>
                <a:latin typeface="ＭＳ 明朝" panose="02020609040205080304" pitchFamily="17" charset="-128"/>
                <a:ea typeface="ＭＳ 明朝" panose="02020609040205080304" pitchFamily="17" charset="-128"/>
              </a:rPr>
              <a:t>商品を売るスキル</a:t>
            </a:r>
          </a:p>
          <a:p>
            <a:pPr algn="ctr">
              <a:lnSpc>
                <a:spcPts val="4800"/>
              </a:lnSpc>
            </a:pPr>
            <a:r>
              <a:rPr lang="ja-JP" altLang="en-US" sz="2800" b="1" dirty="0">
                <a:solidFill>
                  <a:srgbClr val="C00000"/>
                </a:solidFill>
                <a:latin typeface="ＭＳ 明朝" panose="02020609040205080304" pitchFamily="17" charset="-128"/>
                <a:ea typeface="ＭＳ 明朝" panose="02020609040205080304" pitchFamily="17" charset="-128"/>
              </a:rPr>
              <a:t>お客を集めるスキル</a:t>
            </a:r>
          </a:p>
          <a:p>
            <a:pPr algn="ctr">
              <a:lnSpc>
                <a:spcPts val="4800"/>
              </a:lnSpc>
            </a:pPr>
            <a:r>
              <a:rPr lang="ja-JP" altLang="en-US" sz="2800" b="1" dirty="0">
                <a:latin typeface="ＭＳ 明朝" panose="02020609040205080304" pitchFamily="17" charset="-128"/>
                <a:ea typeface="ＭＳ 明朝" panose="02020609040205080304" pitchFamily="17" charset="-128"/>
              </a:rPr>
              <a:t>を身につけることです。</a:t>
            </a:r>
          </a:p>
          <a:p>
            <a:pPr algn="ctr">
              <a:lnSpc>
                <a:spcPts val="4800"/>
              </a:lnSpc>
            </a:pPr>
            <a:r>
              <a:rPr lang="ja-JP" altLang="en-US" sz="2800" b="1" dirty="0">
                <a:latin typeface="ＭＳ 明朝" panose="02020609040205080304" pitchFamily="17" charset="-128"/>
                <a:ea typeface="ＭＳ 明朝" panose="02020609040205080304" pitchFamily="17" charset="-128"/>
              </a:rPr>
              <a:t>なぜなら</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2499186778"/>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813928"/>
            <a:ext cx="11122926" cy="1230145"/>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あなたが、</a:t>
            </a:r>
          </a:p>
          <a:p>
            <a:pPr algn="ctr">
              <a:lnSpc>
                <a:spcPts val="4800"/>
              </a:lnSpc>
            </a:pPr>
            <a:r>
              <a:rPr lang="ja-JP" altLang="en-US" sz="2800" b="1" dirty="0">
                <a:latin typeface="ＭＳ 明朝" panose="02020609040205080304" pitchFamily="17" charset="-128"/>
                <a:ea typeface="ＭＳ 明朝" panose="02020609040205080304" pitchFamily="17" charset="-128"/>
              </a:rPr>
              <a:t>ビジネスをスタートしたときに</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54709284"/>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506151"/>
            <a:ext cx="11122926" cy="1845698"/>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どんなに素晴らしい商品を持っていても、</a:t>
            </a:r>
          </a:p>
          <a:p>
            <a:pPr algn="ctr">
              <a:lnSpc>
                <a:spcPts val="4800"/>
              </a:lnSpc>
            </a:pPr>
            <a:r>
              <a:rPr lang="ja-JP" altLang="en-US" sz="2800" b="1" dirty="0">
                <a:latin typeface="ＭＳ 明朝" panose="02020609040205080304" pitchFamily="17" charset="-128"/>
                <a:ea typeface="ＭＳ 明朝" panose="02020609040205080304" pitchFamily="17" charset="-128"/>
              </a:rPr>
              <a:t>完璧な接客や顧客サポート、</a:t>
            </a:r>
          </a:p>
          <a:p>
            <a:pPr algn="ctr">
              <a:lnSpc>
                <a:spcPts val="4800"/>
              </a:lnSpc>
            </a:pPr>
            <a:r>
              <a:rPr lang="ja-JP" altLang="en-US" sz="2800" b="1" dirty="0">
                <a:latin typeface="ＭＳ 明朝" panose="02020609040205080304" pitchFamily="17" charset="-128"/>
                <a:ea typeface="ＭＳ 明朝" panose="02020609040205080304" pitchFamily="17" charset="-128"/>
              </a:rPr>
              <a:t>効率的な業務処理ができていたとしても</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4032511495"/>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813928"/>
            <a:ext cx="11122926" cy="1230145"/>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商品を売ることができなければ</a:t>
            </a:r>
            <a:r>
              <a:rPr lang="en-US" altLang="ja-JP" sz="2800" b="1" dirty="0">
                <a:latin typeface="ＭＳ 明朝" panose="02020609040205080304" pitchFamily="17" charset="-128"/>
                <a:ea typeface="ＭＳ 明朝" panose="02020609040205080304" pitchFamily="17" charset="-128"/>
              </a:rPr>
              <a:t>…</a:t>
            </a:r>
          </a:p>
          <a:p>
            <a:pPr algn="ctr">
              <a:lnSpc>
                <a:spcPts val="4800"/>
              </a:lnSpc>
            </a:pP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552702109"/>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3075057"/>
            <a:ext cx="11122926" cy="707886"/>
          </a:xfrm>
          <a:prstGeom prst="rect">
            <a:avLst/>
          </a:prstGeom>
          <a:noFill/>
        </p:spPr>
        <p:txBody>
          <a:bodyPr wrap="square" rtlCol="0" anchor="ctr">
            <a:spAutoFit/>
          </a:bodyPr>
          <a:lstStyle/>
          <a:p>
            <a:pPr algn="ctr">
              <a:lnSpc>
                <a:spcPts val="4800"/>
              </a:lnSpc>
            </a:pPr>
            <a:r>
              <a:rPr lang="ja-JP" altLang="en-US" sz="6600" b="1" dirty="0">
                <a:solidFill>
                  <a:srgbClr val="C00000"/>
                </a:solidFill>
                <a:latin typeface="ＭＳ 明朝" panose="02020609040205080304" pitchFamily="17" charset="-128"/>
                <a:ea typeface="ＭＳ 明朝" panose="02020609040205080304" pitchFamily="17" charset="-128"/>
              </a:rPr>
              <a:t>すべてはムダ</a:t>
            </a:r>
            <a:endParaRPr kumimoji="1" lang="en-US" altLang="ja-JP" sz="6600" b="1" dirty="0">
              <a:solidFill>
                <a:srgbClr val="C00000"/>
              </a:solidFill>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47672469"/>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813928"/>
            <a:ext cx="11122926" cy="1230145"/>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だからです。ですが</a:t>
            </a:r>
            <a:r>
              <a:rPr lang="en-US" altLang="ja-JP" sz="2800" b="1" dirty="0">
                <a:latin typeface="ＭＳ 明朝" panose="02020609040205080304" pitchFamily="17" charset="-128"/>
                <a:ea typeface="ＭＳ 明朝" panose="02020609040205080304" pitchFamily="17" charset="-128"/>
              </a:rPr>
              <a:t>…</a:t>
            </a:r>
          </a:p>
          <a:p>
            <a:pPr algn="ctr">
              <a:lnSpc>
                <a:spcPts val="4800"/>
              </a:lnSpc>
            </a:pP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9953585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4867000"/>
            <a:ext cx="11122926" cy="1238801"/>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一人</a:t>
            </a:r>
            <a:r>
              <a:rPr lang="ja-JP" altLang="en-US" sz="2800" b="1" dirty="0">
                <a:solidFill>
                  <a:srgbClr val="C00000"/>
                </a:solidFill>
                <a:latin typeface="ＭＳ 明朝" panose="02020609040205080304" pitchFamily="17" charset="-128"/>
                <a:ea typeface="ＭＳ 明朝" panose="02020609040205080304" pitchFamily="17" charset="-128"/>
              </a:rPr>
              <a:t>何十万円</a:t>
            </a:r>
            <a:r>
              <a:rPr lang="ja-JP" altLang="en-US" sz="2800" b="1" dirty="0">
                <a:latin typeface="ＭＳ 明朝" panose="02020609040205080304" pitchFamily="17" charset="-128"/>
                <a:ea typeface="ＭＳ 明朝" panose="02020609040205080304" pitchFamily="17" charset="-128"/>
              </a:rPr>
              <a:t>もの参加費を頂いて、</a:t>
            </a:r>
          </a:p>
          <a:p>
            <a:pPr algn="ctr">
              <a:lnSpc>
                <a:spcPts val="4800"/>
              </a:lnSpc>
            </a:pPr>
            <a:r>
              <a:rPr lang="ja-JP" altLang="en-US" sz="2800" b="1" dirty="0">
                <a:latin typeface="ＭＳ 明朝" panose="02020609040205080304" pitchFamily="17" charset="-128"/>
                <a:ea typeface="ＭＳ 明朝" panose="02020609040205080304" pitchFamily="17" charset="-128"/>
              </a:rPr>
              <a:t>大勢の前で</a:t>
            </a:r>
            <a:r>
              <a:rPr lang="ja-JP" altLang="en-US" sz="2800" b="1" dirty="0">
                <a:solidFill>
                  <a:srgbClr val="C00000"/>
                </a:solidFill>
                <a:latin typeface="ＭＳ 明朝" panose="02020609040205080304" pitchFamily="17" charset="-128"/>
                <a:ea typeface="ＭＳ 明朝" panose="02020609040205080304" pitchFamily="17" charset="-128"/>
              </a:rPr>
              <a:t>講演</a:t>
            </a:r>
            <a:r>
              <a:rPr lang="ja-JP" altLang="en-US" sz="2800" b="1" dirty="0">
                <a:latin typeface="ＭＳ 明朝" panose="02020609040205080304" pitchFamily="17" charset="-128"/>
                <a:ea typeface="ＭＳ 明朝" panose="02020609040205080304" pitchFamily="17" charset="-128"/>
              </a:rPr>
              <a:t>したりできるようになりました</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895632838"/>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506151"/>
            <a:ext cx="11122926" cy="1845698"/>
          </a:xfrm>
          <a:prstGeom prst="rect">
            <a:avLst/>
          </a:prstGeom>
          <a:noFill/>
        </p:spPr>
        <p:txBody>
          <a:bodyPr wrap="square" rtlCol="0" anchor="ctr">
            <a:spAutoFit/>
          </a:bodyPr>
          <a:lstStyle/>
          <a:p>
            <a:pPr algn="ctr">
              <a:lnSpc>
                <a:spcPts val="4800"/>
              </a:lnSpc>
            </a:pPr>
            <a:r>
              <a:rPr lang="ja-JP" altLang="en-US" sz="2800" b="1" dirty="0" err="1">
                <a:latin typeface="ＭＳ 明朝" panose="02020609040205080304" pitchFamily="17" charset="-128"/>
                <a:ea typeface="ＭＳ 明朝" panose="02020609040205080304" pitchFamily="17" charset="-128"/>
              </a:rPr>
              <a:t>そこそこ</a:t>
            </a:r>
            <a:r>
              <a:rPr lang="ja-JP" altLang="en-US" sz="2800" b="1" dirty="0">
                <a:latin typeface="ＭＳ 明朝" panose="02020609040205080304" pitchFamily="17" charset="-128"/>
                <a:ea typeface="ＭＳ 明朝" panose="02020609040205080304" pitchFamily="17" charset="-128"/>
              </a:rPr>
              <a:t>の商品、</a:t>
            </a:r>
          </a:p>
          <a:p>
            <a:pPr algn="ctr">
              <a:lnSpc>
                <a:spcPts val="4800"/>
              </a:lnSpc>
            </a:pPr>
            <a:r>
              <a:rPr lang="ja-JP" altLang="en-US" sz="2800" b="1" dirty="0">
                <a:latin typeface="ＭＳ 明朝" panose="02020609040205080304" pitchFamily="17" charset="-128"/>
                <a:ea typeface="ＭＳ 明朝" panose="02020609040205080304" pitchFamily="17" charset="-128"/>
              </a:rPr>
              <a:t>イマイチな顧客サポートしか</a:t>
            </a:r>
          </a:p>
          <a:p>
            <a:pPr algn="ctr">
              <a:lnSpc>
                <a:spcPts val="4800"/>
              </a:lnSpc>
            </a:pPr>
            <a:r>
              <a:rPr lang="ja-JP" altLang="en-US" sz="2800" b="1" dirty="0">
                <a:latin typeface="ＭＳ 明朝" panose="02020609040205080304" pitchFamily="17" charset="-128"/>
                <a:ea typeface="ＭＳ 明朝" panose="02020609040205080304" pitchFamily="17" charset="-128"/>
              </a:rPr>
              <a:t>なかったとしても</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2586522281"/>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813928"/>
            <a:ext cx="11122926" cy="1230145"/>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商品が売れて、</a:t>
            </a:r>
          </a:p>
          <a:p>
            <a:pPr algn="ctr">
              <a:lnSpc>
                <a:spcPts val="4800"/>
              </a:lnSpc>
            </a:pPr>
            <a:r>
              <a:rPr lang="ja-JP" altLang="en-US" sz="2800" b="1" dirty="0">
                <a:latin typeface="ＭＳ 明朝" panose="02020609040205080304" pitchFamily="17" charset="-128"/>
                <a:ea typeface="ＭＳ 明朝" panose="02020609040205080304" pitchFamily="17" charset="-128"/>
              </a:rPr>
              <a:t>お金が入ってきているなら</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437043212"/>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506151"/>
            <a:ext cx="11122926" cy="1845698"/>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そのお金を使って</a:t>
            </a:r>
            <a:r>
              <a:rPr lang="ja-JP" altLang="en-US" sz="2800" b="1" dirty="0">
                <a:solidFill>
                  <a:srgbClr val="C00000"/>
                </a:solidFill>
                <a:latin typeface="ＭＳ 明朝" panose="02020609040205080304" pitchFamily="17" charset="-128"/>
                <a:ea typeface="ＭＳ 明朝" panose="02020609040205080304" pitchFamily="17" charset="-128"/>
              </a:rPr>
              <a:t>商品を改善</a:t>
            </a:r>
            <a:r>
              <a:rPr lang="ja-JP" altLang="en-US" sz="2800" b="1" dirty="0">
                <a:latin typeface="ＭＳ 明朝" panose="02020609040205080304" pitchFamily="17" charset="-128"/>
                <a:ea typeface="ＭＳ 明朝" panose="02020609040205080304" pitchFamily="17" charset="-128"/>
              </a:rPr>
              <a:t>したり、</a:t>
            </a:r>
          </a:p>
          <a:p>
            <a:pPr algn="ctr">
              <a:lnSpc>
                <a:spcPts val="4800"/>
              </a:lnSpc>
            </a:pPr>
            <a:r>
              <a:rPr lang="ja-JP" altLang="en-US" sz="2800" b="1" dirty="0">
                <a:solidFill>
                  <a:srgbClr val="C00000"/>
                </a:solidFill>
                <a:latin typeface="ＭＳ 明朝" panose="02020609040205080304" pitchFamily="17" charset="-128"/>
                <a:ea typeface="ＭＳ 明朝" panose="02020609040205080304" pitchFamily="17" charset="-128"/>
              </a:rPr>
              <a:t>優秀な人</a:t>
            </a:r>
            <a:r>
              <a:rPr lang="ja-JP" altLang="en-US" sz="2800" b="1" dirty="0">
                <a:latin typeface="ＭＳ 明朝" panose="02020609040205080304" pitchFamily="17" charset="-128"/>
                <a:ea typeface="ＭＳ 明朝" panose="02020609040205080304" pitchFamily="17" charset="-128"/>
              </a:rPr>
              <a:t>を雇って顧客サポートを</a:t>
            </a:r>
          </a:p>
          <a:p>
            <a:pPr algn="ctr">
              <a:lnSpc>
                <a:spcPts val="4800"/>
              </a:lnSpc>
            </a:pPr>
            <a:r>
              <a:rPr lang="ja-JP" altLang="en-US" sz="2800" b="1" dirty="0">
                <a:latin typeface="ＭＳ 明朝" panose="02020609040205080304" pitchFamily="17" charset="-128"/>
                <a:ea typeface="ＭＳ 明朝" panose="02020609040205080304" pitchFamily="17" charset="-128"/>
              </a:rPr>
              <a:t>強化したり</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19655645"/>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813928"/>
            <a:ext cx="11122926" cy="1230145"/>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多くの問題を解決することが</a:t>
            </a:r>
          </a:p>
          <a:p>
            <a:pPr algn="ctr">
              <a:lnSpc>
                <a:spcPts val="4800"/>
              </a:lnSpc>
            </a:pPr>
            <a:r>
              <a:rPr lang="ja-JP" altLang="en-US" sz="2800" b="1" dirty="0">
                <a:latin typeface="ＭＳ 明朝" panose="02020609040205080304" pitchFamily="17" charset="-128"/>
                <a:ea typeface="ＭＳ 明朝" panose="02020609040205080304" pitchFamily="17" charset="-128"/>
              </a:rPr>
              <a:t>できるのです</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2079119997"/>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151728"/>
            <a:ext cx="11122926" cy="2554545"/>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もちろん、商品が売れれば、</a:t>
            </a:r>
          </a:p>
          <a:p>
            <a:pPr algn="ctr">
              <a:lnSpc>
                <a:spcPts val="4800"/>
              </a:lnSpc>
            </a:pPr>
            <a:r>
              <a:rPr lang="ja-JP" altLang="en-US" sz="2800" b="1" dirty="0">
                <a:solidFill>
                  <a:srgbClr val="C00000"/>
                </a:solidFill>
                <a:latin typeface="ＭＳ 明朝" panose="02020609040205080304" pitchFamily="17" charset="-128"/>
                <a:ea typeface="ＭＳ 明朝" panose="02020609040205080304" pitchFamily="17" charset="-128"/>
              </a:rPr>
              <a:t>あなたの収入</a:t>
            </a:r>
            <a:r>
              <a:rPr lang="ja-JP" altLang="en-US" sz="2800" b="1" dirty="0">
                <a:latin typeface="ＭＳ 明朝" panose="02020609040205080304" pitchFamily="17" charset="-128"/>
                <a:ea typeface="ＭＳ 明朝" panose="02020609040205080304" pitchFamily="17" charset="-128"/>
              </a:rPr>
              <a:t>もきちんと確保できます。</a:t>
            </a:r>
          </a:p>
          <a:p>
            <a:pPr algn="ctr">
              <a:lnSpc>
                <a:spcPts val="4800"/>
              </a:lnSpc>
            </a:pPr>
            <a:endParaRPr lang="en-US" altLang="ja-JP" sz="2800" b="1" dirty="0">
              <a:latin typeface="ＭＳ 明朝" panose="02020609040205080304" pitchFamily="17" charset="-128"/>
              <a:ea typeface="ＭＳ 明朝" panose="02020609040205080304" pitchFamily="17" charset="-128"/>
            </a:endParaRPr>
          </a:p>
          <a:p>
            <a:pPr algn="ctr">
              <a:lnSpc>
                <a:spcPts val="4800"/>
              </a:lnSpc>
            </a:pPr>
            <a:r>
              <a:rPr lang="ja-JP" altLang="en-US" sz="2800" b="1" dirty="0">
                <a:latin typeface="ＭＳ 明朝" panose="02020609040205080304" pitchFamily="17" charset="-128"/>
                <a:ea typeface="ＭＳ 明朝" panose="02020609040205080304" pitchFamily="17" charset="-128"/>
              </a:rPr>
              <a:t>つまり</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493576305"/>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506151"/>
            <a:ext cx="11122926" cy="1845698"/>
          </a:xfrm>
          <a:prstGeom prst="rect">
            <a:avLst/>
          </a:prstGeom>
          <a:noFill/>
        </p:spPr>
        <p:txBody>
          <a:bodyPr wrap="square" rtlCol="0" anchor="ctr">
            <a:spAutoFit/>
          </a:bodyPr>
          <a:lstStyle/>
          <a:p>
            <a:pPr algn="ctr">
              <a:lnSpc>
                <a:spcPts val="4800"/>
              </a:lnSpc>
            </a:pPr>
            <a:r>
              <a:rPr lang="ja-JP" altLang="en-US" sz="2800" b="1" dirty="0">
                <a:solidFill>
                  <a:srgbClr val="C00000"/>
                </a:solidFill>
                <a:latin typeface="ＭＳ 明朝" panose="02020609040205080304" pitchFamily="17" charset="-128"/>
                <a:ea typeface="ＭＳ 明朝" panose="02020609040205080304" pitchFamily="17" charset="-128"/>
              </a:rPr>
              <a:t>ビジネスの成功</a:t>
            </a:r>
            <a:r>
              <a:rPr lang="ja-JP" altLang="en-US" sz="2800" b="1" dirty="0">
                <a:latin typeface="ＭＳ 明朝" panose="02020609040205080304" pitchFamily="17" charset="-128"/>
                <a:ea typeface="ＭＳ 明朝" panose="02020609040205080304" pitchFamily="17" charset="-128"/>
              </a:rPr>
              <a:t>は、</a:t>
            </a:r>
          </a:p>
          <a:p>
            <a:pPr algn="ctr">
              <a:lnSpc>
                <a:spcPts val="4800"/>
              </a:lnSpc>
            </a:pPr>
            <a:r>
              <a:rPr lang="ja-JP" altLang="en-US" sz="2800" b="1" dirty="0">
                <a:solidFill>
                  <a:srgbClr val="C00000"/>
                </a:solidFill>
                <a:latin typeface="ＭＳ 明朝" panose="02020609040205080304" pitchFamily="17" charset="-128"/>
                <a:ea typeface="ＭＳ 明朝" panose="02020609040205080304" pitchFamily="17" charset="-128"/>
              </a:rPr>
              <a:t>あなたが商品を売れるかどうか</a:t>
            </a:r>
            <a:r>
              <a:rPr lang="ja-JP" altLang="en-US" sz="2800" b="1" dirty="0">
                <a:latin typeface="ＭＳ 明朝" panose="02020609040205080304" pitchFamily="17" charset="-128"/>
                <a:ea typeface="ＭＳ 明朝" panose="02020609040205080304" pitchFamily="17" charset="-128"/>
              </a:rPr>
              <a:t>、</a:t>
            </a:r>
          </a:p>
          <a:p>
            <a:pPr algn="ctr">
              <a:lnSpc>
                <a:spcPts val="4800"/>
              </a:lnSpc>
            </a:pPr>
            <a:r>
              <a:rPr lang="ja-JP" altLang="en-US" sz="2800" b="1" dirty="0">
                <a:latin typeface="ＭＳ 明朝" panose="02020609040205080304" pitchFamily="17" charset="-128"/>
                <a:ea typeface="ＭＳ 明朝" panose="02020609040205080304" pitchFamily="17" charset="-128"/>
              </a:rPr>
              <a:t>にすべてがかかっているのです</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070267888"/>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813928"/>
            <a:ext cx="11122926" cy="1230145"/>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そうは言っても、</a:t>
            </a:r>
          </a:p>
          <a:p>
            <a:pPr algn="ctr">
              <a:lnSpc>
                <a:spcPts val="4800"/>
              </a:lnSpc>
            </a:pPr>
            <a:r>
              <a:rPr lang="ja-JP" altLang="en-US" sz="2800" b="1" dirty="0">
                <a:latin typeface="ＭＳ 明朝" panose="02020609040205080304" pitchFamily="17" charset="-128"/>
                <a:ea typeface="ＭＳ 明朝" panose="02020609040205080304" pitchFamily="17" charset="-128"/>
              </a:rPr>
              <a:t>あなたは「売る」という言葉を聞いて、</a:t>
            </a: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203379412"/>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3075057"/>
            <a:ext cx="11122926" cy="707886"/>
          </a:xfrm>
          <a:prstGeom prst="rect">
            <a:avLst/>
          </a:prstGeom>
          <a:noFill/>
        </p:spPr>
        <p:txBody>
          <a:bodyPr wrap="square" rtlCol="0" anchor="ctr">
            <a:spAutoFit/>
          </a:bodyPr>
          <a:lstStyle/>
          <a:p>
            <a:pPr algn="ctr">
              <a:lnSpc>
                <a:spcPts val="4800"/>
              </a:lnSpc>
            </a:pPr>
            <a:r>
              <a:rPr lang="ja-JP" altLang="en-US" sz="6000" b="1" dirty="0">
                <a:latin typeface="ＭＳ 明朝" panose="02020609040205080304" pitchFamily="17" charset="-128"/>
                <a:ea typeface="ＭＳ 明朝" panose="02020609040205080304" pitchFamily="17" charset="-128"/>
              </a:rPr>
              <a:t>やりたくないな</a:t>
            </a:r>
            <a:r>
              <a:rPr lang="en-US" altLang="ja-JP" sz="6000" b="1" dirty="0">
                <a:latin typeface="ＭＳ 明朝" panose="02020609040205080304" pitchFamily="17" charset="-128"/>
                <a:ea typeface="ＭＳ 明朝" panose="02020609040205080304" pitchFamily="17" charset="-128"/>
              </a:rPr>
              <a:t>…</a:t>
            </a:r>
            <a:endParaRPr kumimoji="1" lang="en-US" altLang="ja-JP" sz="60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854393451"/>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1536175"/>
            <a:ext cx="11122926" cy="3785652"/>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という気持ちが湧いたかもしれません。</a:t>
            </a:r>
            <a:endParaRPr lang="en-US" altLang="ja-JP" sz="2800" b="1" dirty="0">
              <a:latin typeface="ＭＳ 明朝" panose="02020609040205080304" pitchFamily="17" charset="-128"/>
              <a:ea typeface="ＭＳ 明朝" panose="02020609040205080304" pitchFamily="17" charset="-128"/>
            </a:endParaRPr>
          </a:p>
          <a:p>
            <a:pPr algn="ctr">
              <a:lnSpc>
                <a:spcPts val="4800"/>
              </a:lnSpc>
            </a:pPr>
            <a:endParaRPr lang="ja-JP" altLang="en-US" sz="2800" b="1" dirty="0">
              <a:latin typeface="ＭＳ 明朝" panose="02020609040205080304" pitchFamily="17" charset="-128"/>
              <a:ea typeface="ＭＳ 明朝" panose="02020609040205080304" pitchFamily="17" charset="-128"/>
            </a:endParaRPr>
          </a:p>
          <a:p>
            <a:pPr algn="ctr">
              <a:lnSpc>
                <a:spcPts val="4800"/>
              </a:lnSpc>
            </a:pPr>
            <a:r>
              <a:rPr lang="ja-JP" altLang="en-US" sz="2800" b="1" dirty="0">
                <a:latin typeface="ＭＳ 明朝" panose="02020609040205080304" pitchFamily="17" charset="-128"/>
                <a:ea typeface="ＭＳ 明朝" panose="02020609040205080304" pitchFamily="17" charset="-128"/>
              </a:rPr>
              <a:t>「営業マン」「セールスマン」に、</a:t>
            </a:r>
          </a:p>
          <a:p>
            <a:pPr algn="ctr">
              <a:lnSpc>
                <a:spcPts val="4800"/>
              </a:lnSpc>
            </a:pPr>
            <a:r>
              <a:rPr lang="ja-JP" altLang="en-US" sz="2800" b="1" dirty="0">
                <a:latin typeface="ＭＳ 明朝" panose="02020609040205080304" pitchFamily="17" charset="-128"/>
                <a:ea typeface="ＭＳ 明朝" panose="02020609040205080304" pitchFamily="17" charset="-128"/>
              </a:rPr>
              <a:t>あまりいい印象を</a:t>
            </a:r>
          </a:p>
          <a:p>
            <a:pPr algn="ctr">
              <a:lnSpc>
                <a:spcPts val="4800"/>
              </a:lnSpc>
            </a:pPr>
            <a:r>
              <a:rPr lang="ja-JP" altLang="en-US" sz="2800" b="1" dirty="0">
                <a:latin typeface="ＭＳ 明朝" panose="02020609040205080304" pitchFamily="17" charset="-128"/>
                <a:ea typeface="ＭＳ 明朝" panose="02020609040205080304" pitchFamily="17" charset="-128"/>
              </a:rPr>
              <a:t>持っていないかもしれません。</a:t>
            </a:r>
          </a:p>
          <a:p>
            <a:pPr algn="ctr">
              <a:lnSpc>
                <a:spcPts val="4800"/>
              </a:lnSpc>
            </a:pPr>
            <a:r>
              <a:rPr lang="ja-JP" altLang="en-US" sz="2800" b="1" dirty="0">
                <a:latin typeface="ＭＳ 明朝" panose="02020609040205080304" pitchFamily="17" charset="-128"/>
                <a:ea typeface="ＭＳ 明朝" panose="02020609040205080304" pitchFamily="17" charset="-128"/>
              </a:rPr>
              <a:t>でも、大丈夫です</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2382553862"/>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1228398"/>
            <a:ext cx="11122926" cy="4401205"/>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僕もそういう抵抗がありましたし、</a:t>
            </a:r>
          </a:p>
          <a:p>
            <a:pPr algn="ctr">
              <a:lnSpc>
                <a:spcPts val="4800"/>
              </a:lnSpc>
            </a:pPr>
            <a:r>
              <a:rPr lang="ja-JP" altLang="en-US" sz="2800" b="1" dirty="0">
                <a:latin typeface="ＭＳ 明朝" panose="02020609040205080304" pitchFamily="17" charset="-128"/>
                <a:ea typeface="ＭＳ 明朝" panose="02020609040205080304" pitchFamily="17" charset="-128"/>
              </a:rPr>
              <a:t>今でも抵抗があります。</a:t>
            </a:r>
            <a:endParaRPr lang="en-US" altLang="ja-JP" sz="2800" b="1" dirty="0">
              <a:latin typeface="ＭＳ 明朝" panose="02020609040205080304" pitchFamily="17" charset="-128"/>
              <a:ea typeface="ＭＳ 明朝" panose="02020609040205080304" pitchFamily="17" charset="-128"/>
            </a:endParaRPr>
          </a:p>
          <a:p>
            <a:pPr algn="ctr">
              <a:lnSpc>
                <a:spcPts val="4800"/>
              </a:lnSpc>
            </a:pPr>
            <a:endParaRPr lang="ja-JP" altLang="en-US" sz="2800" b="1" dirty="0">
              <a:latin typeface="ＭＳ 明朝" panose="02020609040205080304" pitchFamily="17" charset="-128"/>
              <a:ea typeface="ＭＳ 明朝" panose="02020609040205080304" pitchFamily="17" charset="-128"/>
            </a:endParaRPr>
          </a:p>
          <a:p>
            <a:pPr algn="ctr">
              <a:lnSpc>
                <a:spcPts val="4800"/>
              </a:lnSpc>
            </a:pPr>
            <a:r>
              <a:rPr lang="ja-JP" altLang="en-US" sz="2800" b="1" dirty="0">
                <a:latin typeface="ＭＳ 明朝" panose="02020609040205080304" pitchFamily="17" charset="-128"/>
                <a:ea typeface="ＭＳ 明朝" panose="02020609040205080304" pitchFamily="17" charset="-128"/>
              </a:rPr>
              <a:t>人の家にピンポンを押して、</a:t>
            </a:r>
          </a:p>
          <a:p>
            <a:pPr algn="ctr">
              <a:lnSpc>
                <a:spcPts val="4800"/>
              </a:lnSpc>
            </a:pPr>
            <a:r>
              <a:rPr lang="ja-JP" altLang="en-US" sz="2800" b="1" dirty="0">
                <a:latin typeface="ＭＳ 明朝" panose="02020609040205080304" pitchFamily="17" charset="-128"/>
                <a:ea typeface="ＭＳ 明朝" panose="02020609040205080304" pitchFamily="17" charset="-128"/>
              </a:rPr>
              <a:t>何かを販売する飛び込み営業なんて、</a:t>
            </a:r>
          </a:p>
          <a:p>
            <a:pPr algn="ctr">
              <a:lnSpc>
                <a:spcPts val="4800"/>
              </a:lnSpc>
            </a:pPr>
            <a:r>
              <a:rPr lang="ja-JP" altLang="en-US" sz="2800" b="1" dirty="0">
                <a:latin typeface="ＭＳ 明朝" panose="02020609040205080304" pitchFamily="17" charset="-128"/>
                <a:ea typeface="ＭＳ 明朝" panose="02020609040205080304" pitchFamily="17" charset="-128"/>
              </a:rPr>
              <a:t>やったことないですし、</a:t>
            </a:r>
          </a:p>
          <a:p>
            <a:pPr algn="ctr">
              <a:lnSpc>
                <a:spcPts val="4800"/>
              </a:lnSpc>
            </a:pPr>
            <a:r>
              <a:rPr lang="ja-JP" altLang="en-US" sz="2800" b="1" dirty="0">
                <a:latin typeface="ＭＳ 明朝" panose="02020609040205080304" pitchFamily="17" charset="-128"/>
                <a:ea typeface="ＭＳ 明朝" panose="02020609040205080304" pitchFamily="17" charset="-128"/>
              </a:rPr>
              <a:t>やりたくありません。</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29862711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151728"/>
            <a:ext cx="11122926" cy="2554545"/>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万が一のときだって、</a:t>
            </a:r>
          </a:p>
          <a:p>
            <a:pPr algn="ctr">
              <a:lnSpc>
                <a:spcPts val="4800"/>
              </a:lnSpc>
            </a:pPr>
            <a:r>
              <a:rPr lang="ja-JP" altLang="en-US" sz="2800" b="1" dirty="0">
                <a:latin typeface="ＭＳ 明朝" panose="02020609040205080304" pitchFamily="17" charset="-128"/>
                <a:ea typeface="ＭＳ 明朝" panose="02020609040205080304" pitchFamily="17" charset="-128"/>
              </a:rPr>
              <a:t>パソコン１台さえあれば、</a:t>
            </a:r>
          </a:p>
          <a:p>
            <a:pPr algn="ctr">
              <a:lnSpc>
                <a:spcPts val="4800"/>
              </a:lnSpc>
            </a:pPr>
            <a:r>
              <a:rPr lang="ja-JP" altLang="en-US" sz="2800" b="1" dirty="0">
                <a:latin typeface="ＭＳ 明朝" panose="02020609040205080304" pitchFamily="17" charset="-128"/>
                <a:ea typeface="ＭＳ 明朝" panose="02020609040205080304" pitchFamily="17" charset="-128"/>
              </a:rPr>
              <a:t>いつでもどこでもビジネスを立ち上げて、</a:t>
            </a:r>
          </a:p>
          <a:p>
            <a:pPr algn="ctr">
              <a:lnSpc>
                <a:spcPts val="4800"/>
              </a:lnSpc>
            </a:pPr>
            <a:r>
              <a:rPr lang="ja-JP" altLang="en-US" sz="2800" b="1" dirty="0">
                <a:latin typeface="ＭＳ 明朝" panose="02020609040205080304" pitchFamily="17" charset="-128"/>
                <a:ea typeface="ＭＳ 明朝" panose="02020609040205080304" pitchFamily="17" charset="-128"/>
              </a:rPr>
              <a:t>成功させられる自信と根拠ができました</a:t>
            </a:r>
            <a:r>
              <a:rPr lang="en-US" altLang="ja-JP" sz="2800" b="1" dirty="0">
                <a:latin typeface="ＭＳ 明朝" panose="02020609040205080304" pitchFamily="17" charset="-128"/>
                <a:ea typeface="ＭＳ 明朝" panose="02020609040205080304" pitchFamily="17" charset="-128"/>
              </a:rPr>
              <a:t>…</a:t>
            </a: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956148075"/>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198375"/>
            <a:ext cx="11122926" cy="2461251"/>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それに、</a:t>
            </a:r>
            <a:r>
              <a:rPr lang="ja-JP" altLang="en-US" sz="2800" b="1" dirty="0">
                <a:solidFill>
                  <a:srgbClr val="C00000"/>
                </a:solidFill>
                <a:latin typeface="ＭＳ 明朝" panose="02020609040205080304" pitchFamily="17" charset="-128"/>
                <a:ea typeface="ＭＳ 明朝" panose="02020609040205080304" pitchFamily="17" charset="-128"/>
              </a:rPr>
              <a:t>楽しくなければ続けられない</a:t>
            </a:r>
            <a:r>
              <a:rPr lang="ja-JP" altLang="en-US" sz="2800" b="1" dirty="0">
                <a:latin typeface="ＭＳ 明朝" panose="02020609040205080304" pitchFamily="17" charset="-128"/>
                <a:ea typeface="ＭＳ 明朝" panose="02020609040205080304" pitchFamily="17" charset="-128"/>
              </a:rPr>
              <a:t>し、</a:t>
            </a:r>
          </a:p>
          <a:p>
            <a:pPr algn="ctr">
              <a:lnSpc>
                <a:spcPts val="4800"/>
              </a:lnSpc>
            </a:pPr>
            <a:r>
              <a:rPr lang="ja-JP" altLang="en-US" sz="2800" b="1" dirty="0">
                <a:solidFill>
                  <a:srgbClr val="C00000"/>
                </a:solidFill>
                <a:latin typeface="ＭＳ 明朝" panose="02020609040205080304" pitchFamily="17" charset="-128"/>
                <a:ea typeface="ＭＳ 明朝" panose="02020609040205080304" pitchFamily="17" charset="-128"/>
              </a:rPr>
              <a:t>続けられなければ成功できない</a:t>
            </a:r>
            <a:r>
              <a:rPr lang="ja-JP" altLang="en-US" sz="2800" b="1" dirty="0">
                <a:latin typeface="ＭＳ 明朝" panose="02020609040205080304" pitchFamily="17" charset="-128"/>
                <a:ea typeface="ＭＳ 明朝" panose="02020609040205080304" pitchFamily="17" charset="-128"/>
              </a:rPr>
              <a:t>、</a:t>
            </a:r>
          </a:p>
          <a:p>
            <a:pPr algn="ctr">
              <a:lnSpc>
                <a:spcPts val="4800"/>
              </a:lnSpc>
            </a:pPr>
            <a:r>
              <a:rPr lang="ja-JP" altLang="en-US" sz="2800" b="1" dirty="0">
                <a:latin typeface="ＭＳ 明朝" panose="02020609040205080304" pitchFamily="17" charset="-128"/>
                <a:ea typeface="ＭＳ 明朝" panose="02020609040205080304" pitchFamily="17" charset="-128"/>
              </a:rPr>
              <a:t>というのが僕の考え方です。</a:t>
            </a:r>
          </a:p>
          <a:p>
            <a:pPr algn="ctr">
              <a:lnSpc>
                <a:spcPts val="4800"/>
              </a:lnSpc>
            </a:pPr>
            <a:r>
              <a:rPr lang="ja-JP" altLang="en-US" sz="2800" b="1" dirty="0" err="1">
                <a:latin typeface="ＭＳ 明朝" panose="02020609040205080304" pitchFamily="17" charset="-128"/>
                <a:ea typeface="ＭＳ 明朝" panose="02020609040205080304" pitchFamily="17" charset="-128"/>
              </a:rPr>
              <a:t>なの</a:t>
            </a:r>
            <a:r>
              <a:rPr lang="ja-JP" altLang="en-US" sz="2800" b="1" dirty="0">
                <a:latin typeface="ＭＳ 明朝" panose="02020609040205080304" pitchFamily="17" charset="-128"/>
                <a:ea typeface="ＭＳ 明朝" panose="02020609040205080304" pitchFamily="17" charset="-128"/>
              </a:rPr>
              <a:t>で</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2611196421"/>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4341221"/>
            <a:ext cx="11122926" cy="1938992"/>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僕は</a:t>
            </a:r>
            <a:r>
              <a:rPr lang="ja-JP" altLang="en-US" sz="2800" b="1" dirty="0">
                <a:solidFill>
                  <a:srgbClr val="C00000"/>
                </a:solidFill>
                <a:latin typeface="ＭＳ 明朝" panose="02020609040205080304" pitchFamily="17" charset="-128"/>
                <a:ea typeface="ＭＳ 明朝" panose="02020609040205080304" pitchFamily="17" charset="-128"/>
              </a:rPr>
              <a:t>売るスキル</a:t>
            </a:r>
            <a:r>
              <a:rPr lang="ja-JP" altLang="en-US" sz="2800" b="1" dirty="0">
                <a:latin typeface="ＭＳ 明朝" panose="02020609040205080304" pitchFamily="17" charset="-128"/>
                <a:ea typeface="ＭＳ 明朝" panose="02020609040205080304" pitchFamily="17" charset="-128"/>
              </a:rPr>
              <a:t>の中でも、</a:t>
            </a:r>
          </a:p>
          <a:p>
            <a:pPr algn="ctr">
              <a:lnSpc>
                <a:spcPts val="4800"/>
              </a:lnSpc>
            </a:pPr>
            <a:r>
              <a:rPr lang="ja-JP" altLang="en-US" sz="2800" b="1" dirty="0">
                <a:solidFill>
                  <a:srgbClr val="C00000"/>
                </a:solidFill>
                <a:latin typeface="ＭＳ 明朝" panose="02020609040205080304" pitchFamily="17" charset="-128"/>
                <a:ea typeface="ＭＳ 明朝" panose="02020609040205080304" pitchFamily="17" charset="-128"/>
              </a:rPr>
              <a:t>「セールスコピー」</a:t>
            </a:r>
            <a:r>
              <a:rPr lang="ja-JP" altLang="en-US" sz="2800" b="1" dirty="0">
                <a:latin typeface="ＭＳ 明朝" panose="02020609040205080304" pitchFamily="17" charset="-128"/>
                <a:ea typeface="ＭＳ 明朝" panose="02020609040205080304" pitchFamily="17" charset="-128"/>
              </a:rPr>
              <a:t>のスキルを</a:t>
            </a:r>
          </a:p>
          <a:p>
            <a:pPr algn="ctr">
              <a:lnSpc>
                <a:spcPts val="4800"/>
              </a:lnSpc>
            </a:pPr>
            <a:r>
              <a:rPr lang="ja-JP" altLang="en-US" sz="2800" b="1" dirty="0">
                <a:latin typeface="ＭＳ 明朝" panose="02020609040205080304" pitchFamily="17" charset="-128"/>
                <a:ea typeface="ＭＳ 明朝" panose="02020609040205080304" pitchFamily="17" charset="-128"/>
              </a:rPr>
              <a:t>選んだのです。</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4251043258"/>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17137" y="4341221"/>
            <a:ext cx="11122926" cy="1938992"/>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そして「セールスコピー」の</a:t>
            </a:r>
          </a:p>
          <a:p>
            <a:pPr algn="ctr">
              <a:lnSpc>
                <a:spcPts val="4800"/>
              </a:lnSpc>
            </a:pPr>
            <a:r>
              <a:rPr lang="ja-JP" altLang="en-US" sz="2800" b="1" dirty="0">
                <a:latin typeface="ＭＳ 明朝" panose="02020609040205080304" pitchFamily="17" charset="-128"/>
                <a:ea typeface="ＭＳ 明朝" panose="02020609040205080304" pitchFamily="17" charset="-128"/>
              </a:rPr>
              <a:t>スキルを磨くという</a:t>
            </a:r>
            <a:r>
              <a:rPr lang="ja-JP" altLang="en-US" sz="2800" b="1" dirty="0">
                <a:solidFill>
                  <a:srgbClr val="C00000"/>
                </a:solidFill>
                <a:latin typeface="ＭＳ 明朝" panose="02020609040205080304" pitchFamily="17" charset="-128"/>
                <a:ea typeface="ＭＳ 明朝" panose="02020609040205080304" pitchFamily="17" charset="-128"/>
              </a:rPr>
              <a:t>選択</a:t>
            </a:r>
            <a:r>
              <a:rPr lang="ja-JP" altLang="en-US" sz="2800" b="1" dirty="0">
                <a:latin typeface="ＭＳ 明朝" panose="02020609040205080304" pitchFamily="17" charset="-128"/>
                <a:ea typeface="ＭＳ 明朝" panose="02020609040205080304" pitchFamily="17" charset="-128"/>
              </a:rPr>
              <a:t>が、</a:t>
            </a:r>
          </a:p>
          <a:p>
            <a:pPr algn="ctr">
              <a:lnSpc>
                <a:spcPts val="4800"/>
              </a:lnSpc>
            </a:pPr>
            <a:r>
              <a:rPr lang="ja-JP" altLang="en-US" sz="2800" b="1" dirty="0">
                <a:latin typeface="ＭＳ 明朝" panose="02020609040205080304" pitchFamily="17" charset="-128"/>
                <a:ea typeface="ＭＳ 明朝" panose="02020609040205080304" pitchFamily="17" charset="-128"/>
              </a:rPr>
              <a:t>僕の人生を大きく変えてくれました。</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022663086"/>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1582823"/>
            <a:ext cx="11122926" cy="3692357"/>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商品の魅力をアピールする文章を</a:t>
            </a:r>
          </a:p>
          <a:p>
            <a:pPr algn="ctr">
              <a:lnSpc>
                <a:spcPts val="4800"/>
              </a:lnSpc>
            </a:pPr>
            <a:r>
              <a:rPr lang="ja-JP" altLang="en-US" sz="2800" b="1" dirty="0">
                <a:latin typeface="ＭＳ 明朝" panose="02020609040205080304" pitchFamily="17" charset="-128"/>
                <a:ea typeface="ＭＳ 明朝" panose="02020609040205080304" pitchFamily="17" charset="-128"/>
              </a:rPr>
              <a:t>ホームページにアップする。</a:t>
            </a:r>
            <a:endParaRPr lang="en-US" altLang="ja-JP" sz="2800" b="1" dirty="0">
              <a:latin typeface="ＭＳ 明朝" panose="02020609040205080304" pitchFamily="17" charset="-128"/>
              <a:ea typeface="ＭＳ 明朝" panose="02020609040205080304" pitchFamily="17" charset="-128"/>
            </a:endParaRPr>
          </a:p>
          <a:p>
            <a:pPr algn="ctr">
              <a:lnSpc>
                <a:spcPts val="4800"/>
              </a:lnSpc>
            </a:pPr>
            <a:endParaRPr lang="ja-JP" altLang="en-US" sz="2800" b="1" dirty="0">
              <a:latin typeface="ＭＳ 明朝" panose="02020609040205080304" pitchFamily="17" charset="-128"/>
              <a:ea typeface="ＭＳ 明朝" panose="02020609040205080304" pitchFamily="17" charset="-128"/>
            </a:endParaRPr>
          </a:p>
          <a:p>
            <a:pPr algn="ctr">
              <a:lnSpc>
                <a:spcPts val="4800"/>
              </a:lnSpc>
            </a:pPr>
            <a:r>
              <a:rPr lang="ja-JP" altLang="en-US" sz="2800" b="1" dirty="0">
                <a:latin typeface="ＭＳ 明朝" panose="02020609040205080304" pitchFamily="17" charset="-128"/>
                <a:ea typeface="ＭＳ 明朝" panose="02020609040205080304" pitchFamily="17" charset="-128"/>
              </a:rPr>
              <a:t>そうすると、</a:t>
            </a:r>
          </a:p>
          <a:p>
            <a:pPr algn="ctr">
              <a:lnSpc>
                <a:spcPts val="4800"/>
              </a:lnSpc>
            </a:pPr>
            <a:r>
              <a:rPr lang="ja-JP" altLang="en-US" sz="2800" b="1" dirty="0">
                <a:latin typeface="ＭＳ 明朝" panose="02020609040205080304" pitchFamily="17" charset="-128"/>
                <a:ea typeface="ＭＳ 明朝" panose="02020609040205080304" pitchFamily="17" charset="-128"/>
              </a:rPr>
              <a:t>そのページの文章を読んだ人が、</a:t>
            </a:r>
          </a:p>
          <a:p>
            <a:pPr algn="ctr">
              <a:lnSpc>
                <a:spcPts val="4800"/>
              </a:lnSpc>
            </a:pPr>
            <a:r>
              <a:rPr lang="ja-JP" altLang="en-US" sz="2800" b="1" dirty="0">
                <a:latin typeface="ＭＳ 明朝" panose="02020609040205080304" pitchFamily="17" charset="-128"/>
                <a:ea typeface="ＭＳ 明朝" panose="02020609040205080304" pitchFamily="17" charset="-128"/>
              </a:rPr>
              <a:t>商品を買ってくれる</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281592147"/>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459504"/>
            <a:ext cx="11122926" cy="1938992"/>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そのような、</a:t>
            </a:r>
          </a:p>
          <a:p>
            <a:pPr algn="ctr">
              <a:lnSpc>
                <a:spcPts val="4800"/>
              </a:lnSpc>
            </a:pPr>
            <a:r>
              <a:rPr lang="ja-JP" altLang="en-US" sz="2800" b="1" dirty="0">
                <a:solidFill>
                  <a:srgbClr val="C00000"/>
                </a:solidFill>
                <a:latin typeface="ＭＳ 明朝" panose="02020609040205080304" pitchFamily="17" charset="-128"/>
                <a:ea typeface="ＭＳ 明朝" panose="02020609040205080304" pitchFamily="17" charset="-128"/>
              </a:rPr>
              <a:t>商品を売るための文章</a:t>
            </a:r>
            <a:r>
              <a:rPr lang="ja-JP" altLang="en-US" sz="2800" b="1" dirty="0">
                <a:latin typeface="ＭＳ 明朝" panose="02020609040205080304" pitchFamily="17" charset="-128"/>
                <a:ea typeface="ＭＳ 明朝" panose="02020609040205080304" pitchFamily="17" charset="-128"/>
              </a:rPr>
              <a:t>のことを</a:t>
            </a:r>
          </a:p>
          <a:p>
            <a:pPr algn="ctr">
              <a:lnSpc>
                <a:spcPts val="4800"/>
              </a:lnSpc>
            </a:pPr>
            <a:r>
              <a:rPr lang="ja-JP" altLang="en-US" sz="2800" b="1" dirty="0">
                <a:latin typeface="ＭＳ 明朝" panose="02020609040205080304" pitchFamily="17" charset="-128"/>
                <a:ea typeface="ＭＳ 明朝" panose="02020609040205080304" pitchFamily="17" charset="-128"/>
              </a:rPr>
              <a:t>セールスコピーといいます。</a:t>
            </a: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2756794082"/>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1890599"/>
            <a:ext cx="11122926" cy="3076804"/>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書いた文章をホームページにアップして、</a:t>
            </a:r>
          </a:p>
          <a:p>
            <a:pPr algn="ctr">
              <a:lnSpc>
                <a:spcPts val="4800"/>
              </a:lnSpc>
            </a:pPr>
            <a:r>
              <a:rPr lang="ja-JP" altLang="en-US" sz="2800" b="1" dirty="0">
                <a:latin typeface="ＭＳ 明朝" panose="02020609040205080304" pitchFamily="17" charset="-128"/>
                <a:ea typeface="ＭＳ 明朝" panose="02020609040205080304" pitchFamily="17" charset="-128"/>
              </a:rPr>
              <a:t>そのページを読んだ人が、</a:t>
            </a:r>
          </a:p>
          <a:p>
            <a:pPr algn="ctr">
              <a:lnSpc>
                <a:spcPts val="4800"/>
              </a:lnSpc>
            </a:pPr>
            <a:r>
              <a:rPr lang="ja-JP" altLang="en-US" sz="2800" b="1" dirty="0">
                <a:latin typeface="ＭＳ 明朝" panose="02020609040205080304" pitchFamily="17" charset="-128"/>
                <a:ea typeface="ＭＳ 明朝" panose="02020609040205080304" pitchFamily="17" charset="-128"/>
              </a:rPr>
              <a:t>商品を買ってくれるのですから、</a:t>
            </a:r>
          </a:p>
          <a:p>
            <a:pPr algn="ctr">
              <a:lnSpc>
                <a:spcPts val="4800"/>
              </a:lnSpc>
            </a:pPr>
            <a:r>
              <a:rPr lang="ja-JP" altLang="en-US" sz="2800" b="1" dirty="0">
                <a:latin typeface="ＭＳ 明朝" panose="02020609040205080304" pitchFamily="17" charset="-128"/>
                <a:ea typeface="ＭＳ 明朝" panose="02020609040205080304" pitchFamily="17" charset="-128"/>
              </a:rPr>
              <a:t>商品を売るために、</a:t>
            </a:r>
          </a:p>
          <a:p>
            <a:pPr algn="ctr">
              <a:lnSpc>
                <a:spcPts val="4800"/>
              </a:lnSpc>
            </a:pPr>
            <a:r>
              <a:rPr lang="ja-JP" altLang="en-US" sz="2800" b="1" dirty="0">
                <a:latin typeface="ＭＳ 明朝" panose="02020609040205080304" pitchFamily="17" charset="-128"/>
                <a:ea typeface="ＭＳ 明朝" panose="02020609040205080304" pitchFamily="17" charset="-128"/>
              </a:rPr>
              <a:t>お客さんと会う必要はありません</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2034553104"/>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1228398"/>
            <a:ext cx="11122926" cy="4401205"/>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インターネットは</a:t>
            </a:r>
            <a:r>
              <a:rPr lang="en-US" altLang="ja-JP" sz="2800" b="1" dirty="0">
                <a:latin typeface="ＭＳ 明朝" panose="02020609040205080304" pitchFamily="17" charset="-128"/>
                <a:ea typeface="ＭＳ 明朝" panose="02020609040205080304" pitchFamily="17" charset="-128"/>
              </a:rPr>
              <a:t>24</a:t>
            </a:r>
            <a:r>
              <a:rPr lang="ja-JP" altLang="en-US" sz="2800" b="1" dirty="0">
                <a:latin typeface="ＭＳ 明朝" panose="02020609040205080304" pitchFamily="17" charset="-128"/>
                <a:ea typeface="ＭＳ 明朝" panose="02020609040205080304" pitchFamily="17" charset="-128"/>
              </a:rPr>
              <a:t>時間</a:t>
            </a:r>
            <a:r>
              <a:rPr lang="en-US" altLang="ja-JP" sz="2800" b="1" dirty="0">
                <a:latin typeface="ＭＳ 明朝" panose="02020609040205080304" pitchFamily="17" charset="-128"/>
                <a:ea typeface="ＭＳ 明朝" panose="02020609040205080304" pitchFamily="17" charset="-128"/>
              </a:rPr>
              <a:t>365</a:t>
            </a:r>
            <a:r>
              <a:rPr lang="ja-JP" altLang="en-US" sz="2800" b="1" dirty="0">
                <a:latin typeface="ＭＳ 明朝" panose="02020609040205080304" pitchFamily="17" charset="-128"/>
                <a:ea typeface="ＭＳ 明朝" panose="02020609040205080304" pitchFamily="17" charset="-128"/>
              </a:rPr>
              <a:t>日、</a:t>
            </a:r>
          </a:p>
          <a:p>
            <a:pPr algn="ctr">
              <a:lnSpc>
                <a:spcPts val="4800"/>
              </a:lnSpc>
            </a:pPr>
            <a:r>
              <a:rPr lang="ja-JP" altLang="en-US" sz="2800" b="1" dirty="0">
                <a:latin typeface="ＭＳ 明朝" panose="02020609040205080304" pitchFamily="17" charset="-128"/>
                <a:ea typeface="ＭＳ 明朝" panose="02020609040205080304" pitchFamily="17" charset="-128"/>
              </a:rPr>
              <a:t>いつでも見られますから、</a:t>
            </a:r>
            <a:endParaRPr lang="en-US" altLang="ja-JP" sz="2800" b="1" dirty="0">
              <a:latin typeface="ＭＳ 明朝" panose="02020609040205080304" pitchFamily="17" charset="-128"/>
              <a:ea typeface="ＭＳ 明朝" panose="02020609040205080304" pitchFamily="17" charset="-128"/>
            </a:endParaRPr>
          </a:p>
          <a:p>
            <a:pPr algn="ctr">
              <a:lnSpc>
                <a:spcPts val="4800"/>
              </a:lnSpc>
            </a:pPr>
            <a:endParaRPr lang="ja-JP" altLang="en-US" sz="2800" b="1" dirty="0">
              <a:latin typeface="ＭＳ 明朝" panose="02020609040205080304" pitchFamily="17" charset="-128"/>
              <a:ea typeface="ＭＳ 明朝" panose="02020609040205080304" pitchFamily="17" charset="-128"/>
            </a:endParaRPr>
          </a:p>
          <a:p>
            <a:pPr algn="ctr">
              <a:lnSpc>
                <a:spcPts val="4800"/>
              </a:lnSpc>
            </a:pPr>
            <a:r>
              <a:rPr lang="ja-JP" altLang="en-US" sz="2800" b="1" dirty="0">
                <a:latin typeface="ＭＳ 明朝" panose="02020609040205080304" pitchFamily="17" charset="-128"/>
                <a:ea typeface="ＭＳ 明朝" panose="02020609040205080304" pitchFamily="17" charset="-128"/>
              </a:rPr>
              <a:t>一度セールスコピーを</a:t>
            </a:r>
          </a:p>
          <a:p>
            <a:pPr algn="ctr">
              <a:lnSpc>
                <a:spcPts val="4800"/>
              </a:lnSpc>
            </a:pPr>
            <a:r>
              <a:rPr lang="ja-JP" altLang="en-US" sz="2800" b="1" dirty="0">
                <a:latin typeface="ＭＳ 明朝" panose="02020609040205080304" pitchFamily="17" charset="-128"/>
                <a:ea typeface="ＭＳ 明朝" panose="02020609040205080304" pitchFamily="17" charset="-128"/>
              </a:rPr>
              <a:t>ホームページにアップすれば、</a:t>
            </a:r>
          </a:p>
          <a:p>
            <a:pPr algn="ctr">
              <a:lnSpc>
                <a:spcPts val="4800"/>
              </a:lnSpc>
            </a:pPr>
            <a:r>
              <a:rPr lang="en-US" altLang="ja-JP" sz="2800" b="1" dirty="0">
                <a:latin typeface="ＭＳ 明朝" panose="02020609040205080304" pitchFamily="17" charset="-128"/>
                <a:ea typeface="ＭＳ 明朝" panose="02020609040205080304" pitchFamily="17" charset="-128"/>
              </a:rPr>
              <a:t>24</a:t>
            </a:r>
            <a:r>
              <a:rPr lang="ja-JP" altLang="en-US" sz="2800" b="1" dirty="0">
                <a:latin typeface="ＭＳ 明朝" panose="02020609040205080304" pitchFamily="17" charset="-128"/>
                <a:ea typeface="ＭＳ 明朝" panose="02020609040205080304" pitchFamily="17" charset="-128"/>
              </a:rPr>
              <a:t>時間</a:t>
            </a:r>
            <a:r>
              <a:rPr lang="en-US" altLang="ja-JP" sz="2800" b="1" dirty="0">
                <a:latin typeface="ＭＳ 明朝" panose="02020609040205080304" pitchFamily="17" charset="-128"/>
                <a:ea typeface="ＭＳ 明朝" panose="02020609040205080304" pitchFamily="17" charset="-128"/>
              </a:rPr>
              <a:t>365</a:t>
            </a:r>
            <a:r>
              <a:rPr lang="ja-JP" altLang="en-US" sz="2800" b="1" dirty="0">
                <a:latin typeface="ＭＳ 明朝" panose="02020609040205080304" pitchFamily="17" charset="-128"/>
                <a:ea typeface="ＭＳ 明朝" panose="02020609040205080304" pitchFamily="17" charset="-128"/>
              </a:rPr>
              <a:t>日、</a:t>
            </a:r>
          </a:p>
          <a:p>
            <a:pPr algn="ctr">
              <a:lnSpc>
                <a:spcPts val="4800"/>
              </a:lnSpc>
            </a:pPr>
            <a:r>
              <a:rPr lang="ja-JP" altLang="en-US" sz="2800" b="1" dirty="0">
                <a:latin typeface="ＭＳ 明朝" panose="02020609040205080304" pitchFamily="17" charset="-128"/>
                <a:ea typeface="ＭＳ 明朝" panose="02020609040205080304" pitchFamily="17" charset="-128"/>
              </a:rPr>
              <a:t>勝手に商品が売れていくということです</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652758605"/>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506151"/>
            <a:ext cx="11122926" cy="1845698"/>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あとは、</a:t>
            </a:r>
          </a:p>
          <a:p>
            <a:pPr algn="ctr">
              <a:lnSpc>
                <a:spcPts val="4800"/>
              </a:lnSpc>
            </a:pPr>
            <a:r>
              <a:rPr lang="ja-JP" altLang="en-US" sz="2800" b="1" dirty="0">
                <a:latin typeface="ＭＳ 明朝" panose="02020609040205080304" pitchFamily="17" charset="-128"/>
                <a:ea typeface="ＭＳ 明朝" panose="02020609040205080304" pitchFamily="17" charset="-128"/>
              </a:rPr>
              <a:t>そのホーム</a:t>
            </a:r>
            <a:r>
              <a:rPr lang="ja-JP" altLang="en-US" sz="2800" b="1" dirty="0" err="1">
                <a:latin typeface="ＭＳ 明朝" panose="02020609040205080304" pitchFamily="17" charset="-128"/>
                <a:ea typeface="ＭＳ 明朝" panose="02020609040205080304" pitchFamily="17" charset="-128"/>
              </a:rPr>
              <a:t>ぺ</a:t>
            </a:r>
            <a:r>
              <a:rPr lang="ja-JP" altLang="en-US" sz="2800" b="1" dirty="0">
                <a:latin typeface="ＭＳ 明朝" panose="02020609040205080304" pitchFamily="17" charset="-128"/>
                <a:ea typeface="ＭＳ 明朝" panose="02020609040205080304" pitchFamily="17" charset="-128"/>
              </a:rPr>
              <a:t>ージにアクセスを流せば、</a:t>
            </a:r>
          </a:p>
          <a:p>
            <a:pPr algn="ctr">
              <a:lnSpc>
                <a:spcPts val="4800"/>
              </a:lnSpc>
            </a:pPr>
            <a:r>
              <a:rPr lang="ja-JP" altLang="en-US" sz="2800" b="1" dirty="0">
                <a:latin typeface="ＭＳ 明朝" panose="02020609040205080304" pitchFamily="17" charset="-128"/>
                <a:ea typeface="ＭＳ 明朝" panose="02020609040205080304" pitchFamily="17" charset="-128"/>
              </a:rPr>
              <a:t>自然とお金が入ってくるのです</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701795885"/>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1890599"/>
            <a:ext cx="11122926" cy="3076804"/>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特にインターネットを使って、</a:t>
            </a:r>
          </a:p>
          <a:p>
            <a:pPr algn="ctr">
              <a:lnSpc>
                <a:spcPts val="4800"/>
              </a:lnSpc>
            </a:pPr>
            <a:r>
              <a:rPr lang="ja-JP" altLang="en-US" sz="2800" b="1" dirty="0">
                <a:latin typeface="ＭＳ 明朝" panose="02020609040205080304" pitchFamily="17" charset="-128"/>
                <a:ea typeface="ＭＳ 明朝" panose="02020609040205080304" pitchFamily="17" charset="-128"/>
              </a:rPr>
              <a:t>ビジネスをするなら、</a:t>
            </a:r>
          </a:p>
          <a:p>
            <a:pPr algn="ctr">
              <a:lnSpc>
                <a:spcPts val="4800"/>
              </a:lnSpc>
            </a:pPr>
            <a:r>
              <a:rPr lang="ja-JP" altLang="en-US" sz="2800" b="1" dirty="0">
                <a:latin typeface="ＭＳ 明朝" panose="02020609040205080304" pitchFamily="17" charset="-128"/>
                <a:ea typeface="ＭＳ 明朝" panose="02020609040205080304" pitchFamily="17" charset="-128"/>
              </a:rPr>
              <a:t>セールスコピーのスキルなしで</a:t>
            </a:r>
          </a:p>
          <a:p>
            <a:pPr algn="ctr">
              <a:lnSpc>
                <a:spcPts val="4800"/>
              </a:lnSpc>
            </a:pPr>
            <a:r>
              <a:rPr lang="ja-JP" altLang="en-US" sz="2800" b="1" dirty="0">
                <a:latin typeface="ＭＳ 明朝" panose="02020609040205080304" pitchFamily="17" charset="-128"/>
                <a:ea typeface="ＭＳ 明朝" panose="02020609040205080304" pitchFamily="17" charset="-128"/>
              </a:rPr>
              <a:t>成功することは難しいでしょう。</a:t>
            </a:r>
          </a:p>
          <a:p>
            <a:pPr algn="ctr">
              <a:lnSpc>
                <a:spcPts val="4800"/>
              </a:lnSpc>
            </a:pPr>
            <a:r>
              <a:rPr lang="ja-JP" altLang="en-US" sz="2800" b="1" dirty="0">
                <a:latin typeface="ＭＳ 明朝" panose="02020609040205080304" pitchFamily="17" charset="-128"/>
                <a:ea typeface="ＭＳ 明朝" panose="02020609040205080304" pitchFamily="17" charset="-128"/>
              </a:rPr>
              <a:t>なぜなら</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40400243"/>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151728"/>
            <a:ext cx="11122926" cy="2554545"/>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最近の、インターネットのユーザーは、</a:t>
            </a:r>
          </a:p>
          <a:p>
            <a:pPr algn="ctr">
              <a:lnSpc>
                <a:spcPts val="4800"/>
              </a:lnSpc>
            </a:pPr>
            <a:r>
              <a:rPr lang="ja-JP" altLang="en-US" sz="2800" b="1" dirty="0">
                <a:latin typeface="ＭＳ 明朝" panose="02020609040205080304" pitchFamily="17" charset="-128"/>
                <a:ea typeface="ＭＳ 明朝" panose="02020609040205080304" pitchFamily="17" charset="-128"/>
              </a:rPr>
              <a:t>ホームページ、メルマガ、ブログに書いてある文章（</a:t>
            </a:r>
            <a:r>
              <a:rPr lang="ja-JP" altLang="en-US" sz="2800" b="1" dirty="0">
                <a:solidFill>
                  <a:srgbClr val="C00000"/>
                </a:solidFill>
                <a:latin typeface="ＭＳ 明朝" panose="02020609040205080304" pitchFamily="17" charset="-128"/>
                <a:ea typeface="ＭＳ 明朝" panose="02020609040205080304" pitchFamily="17" charset="-128"/>
              </a:rPr>
              <a:t>コピー</a:t>
            </a:r>
            <a:r>
              <a:rPr lang="ja-JP" altLang="en-US" sz="2800" b="1" dirty="0">
                <a:latin typeface="ＭＳ 明朝" panose="02020609040205080304" pitchFamily="17" charset="-128"/>
                <a:ea typeface="ＭＳ 明朝" panose="02020609040205080304" pitchFamily="17" charset="-128"/>
              </a:rPr>
              <a:t>）で、</a:t>
            </a:r>
          </a:p>
          <a:p>
            <a:pPr algn="ctr">
              <a:lnSpc>
                <a:spcPts val="4800"/>
              </a:lnSpc>
            </a:pPr>
            <a:r>
              <a:rPr lang="ja-JP" altLang="en-US" sz="2800" b="1" dirty="0">
                <a:latin typeface="ＭＳ 明朝" panose="02020609040205080304" pitchFamily="17" charset="-128"/>
                <a:ea typeface="ＭＳ 明朝" panose="02020609040205080304" pitchFamily="17" charset="-128"/>
              </a:rPr>
              <a:t>商品を買うか買わないかを</a:t>
            </a:r>
          </a:p>
          <a:p>
            <a:pPr algn="ctr">
              <a:lnSpc>
                <a:spcPts val="4800"/>
              </a:lnSpc>
            </a:pPr>
            <a:r>
              <a:rPr lang="ja-JP" altLang="en-US" sz="2800" b="1" dirty="0">
                <a:latin typeface="ＭＳ 明朝" panose="02020609040205080304" pitchFamily="17" charset="-128"/>
                <a:ea typeface="ＭＳ 明朝" panose="02020609040205080304" pitchFamily="17" charset="-128"/>
              </a:rPr>
              <a:t>決めるからです</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6510629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813928"/>
            <a:ext cx="11122926" cy="1230145"/>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そのため、</a:t>
            </a:r>
          </a:p>
          <a:p>
            <a:pPr algn="ctr">
              <a:lnSpc>
                <a:spcPts val="4800"/>
              </a:lnSpc>
            </a:pPr>
            <a:r>
              <a:rPr lang="ja-JP" altLang="en-US" sz="2800" b="1" dirty="0">
                <a:solidFill>
                  <a:srgbClr val="C00000"/>
                </a:solidFill>
                <a:latin typeface="ＭＳ 明朝" panose="02020609040205080304" pitchFamily="17" charset="-128"/>
                <a:ea typeface="ＭＳ 明朝" panose="02020609040205080304" pitchFamily="17" charset="-128"/>
              </a:rPr>
              <a:t>将来に対する不安</a:t>
            </a:r>
            <a:r>
              <a:rPr lang="ja-JP" altLang="en-US" sz="2800" b="1" dirty="0">
                <a:latin typeface="ＭＳ 明朝" panose="02020609040205080304" pitchFamily="17" charset="-128"/>
                <a:ea typeface="ＭＳ 明朝" panose="02020609040205080304" pitchFamily="17" charset="-128"/>
              </a:rPr>
              <a:t>もなくなりました</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535675857"/>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813928"/>
            <a:ext cx="11122926" cy="1230145"/>
          </a:xfrm>
          <a:prstGeom prst="rect">
            <a:avLst/>
          </a:prstGeom>
          <a:noFill/>
        </p:spPr>
        <p:txBody>
          <a:bodyPr wrap="square" rtlCol="0" anchor="ctr">
            <a:spAutoFit/>
          </a:bodyPr>
          <a:lstStyle/>
          <a:p>
            <a:pPr algn="ctr">
              <a:lnSpc>
                <a:spcPts val="4800"/>
              </a:lnSpc>
            </a:pPr>
            <a:r>
              <a:rPr lang="ja-JP" altLang="en-US" sz="3200" b="1" dirty="0">
                <a:solidFill>
                  <a:srgbClr val="C00000"/>
                </a:solidFill>
                <a:latin typeface="ＭＳ 明朝" panose="02020609040205080304" pitchFamily="17" charset="-128"/>
                <a:ea typeface="ＭＳ 明朝" panose="02020609040205080304" pitchFamily="17" charset="-128"/>
              </a:rPr>
              <a:t>ネットで商品を売るなら、</a:t>
            </a:r>
          </a:p>
          <a:p>
            <a:pPr algn="ctr">
              <a:lnSpc>
                <a:spcPts val="4800"/>
              </a:lnSpc>
            </a:pPr>
            <a:r>
              <a:rPr lang="ja-JP" altLang="en-US" sz="3200" b="1" dirty="0">
                <a:solidFill>
                  <a:srgbClr val="C00000"/>
                </a:solidFill>
                <a:latin typeface="ＭＳ 明朝" panose="02020609040205080304" pitchFamily="17" charset="-128"/>
                <a:ea typeface="ＭＳ 明朝" panose="02020609040205080304" pitchFamily="17" charset="-128"/>
              </a:rPr>
              <a:t>セールスコピーは欠かせない</a:t>
            </a:r>
            <a:r>
              <a:rPr lang="ja-JP" altLang="en-US" sz="3200" b="1" dirty="0">
                <a:latin typeface="ＭＳ 明朝" panose="02020609040205080304" pitchFamily="17" charset="-128"/>
                <a:ea typeface="ＭＳ 明朝" panose="02020609040205080304" pitchFamily="17" charset="-128"/>
              </a:rPr>
              <a:t>のです</a:t>
            </a:r>
            <a:r>
              <a:rPr lang="en-US" altLang="ja-JP" sz="3200" b="1" dirty="0">
                <a:latin typeface="ＭＳ 明朝" panose="02020609040205080304" pitchFamily="17" charset="-128"/>
                <a:ea typeface="ＭＳ 明朝" panose="02020609040205080304" pitchFamily="17" charset="-128"/>
              </a:rPr>
              <a:t>…</a:t>
            </a:r>
            <a:endParaRPr kumimoji="1" lang="en-US" altLang="ja-JP" sz="32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964751197"/>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198375"/>
            <a:ext cx="11122926" cy="2461251"/>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実際に、セールスコピーのスキルを</a:t>
            </a:r>
          </a:p>
          <a:p>
            <a:pPr algn="ctr">
              <a:lnSpc>
                <a:spcPts val="4800"/>
              </a:lnSpc>
            </a:pPr>
            <a:r>
              <a:rPr lang="ja-JP" altLang="en-US" sz="2800" b="1" dirty="0">
                <a:latin typeface="ＭＳ 明朝" panose="02020609040205080304" pitchFamily="17" charset="-128"/>
                <a:ea typeface="ＭＳ 明朝" panose="02020609040205080304" pitchFamily="17" charset="-128"/>
              </a:rPr>
              <a:t>学んだことがきっかけになって、</a:t>
            </a:r>
          </a:p>
          <a:p>
            <a:pPr algn="ctr">
              <a:lnSpc>
                <a:spcPts val="4800"/>
              </a:lnSpc>
            </a:pPr>
            <a:r>
              <a:rPr lang="ja-JP" altLang="en-US" sz="2800" b="1" dirty="0">
                <a:latin typeface="ＭＳ 明朝" panose="02020609040205080304" pitchFamily="17" charset="-128"/>
                <a:ea typeface="ＭＳ 明朝" panose="02020609040205080304" pitchFamily="17" charset="-128"/>
              </a:rPr>
              <a:t>僕のビジネスは</a:t>
            </a:r>
          </a:p>
          <a:p>
            <a:pPr algn="ctr">
              <a:lnSpc>
                <a:spcPts val="4800"/>
              </a:lnSpc>
            </a:pPr>
            <a:r>
              <a:rPr lang="ja-JP" altLang="en-US" sz="2800" b="1" dirty="0">
                <a:latin typeface="ＭＳ 明朝" panose="02020609040205080304" pitchFamily="17" charset="-128"/>
                <a:ea typeface="ＭＳ 明朝" panose="02020609040205080304" pitchFamily="17" charset="-128"/>
              </a:rPr>
              <a:t>うまくいくようになりました</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862976658"/>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813928"/>
            <a:ext cx="11122926" cy="1230145"/>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それに、文章が苦手でも関係ありません</a:t>
            </a:r>
            <a:r>
              <a:rPr lang="en-US" altLang="ja-JP" sz="2800" b="1" dirty="0">
                <a:latin typeface="ＭＳ 明朝" panose="02020609040205080304" pitchFamily="17" charset="-128"/>
                <a:ea typeface="ＭＳ 明朝" panose="02020609040205080304" pitchFamily="17" charset="-128"/>
              </a:rPr>
              <a:t>…</a:t>
            </a:r>
          </a:p>
          <a:p>
            <a:pPr algn="ctr">
              <a:lnSpc>
                <a:spcPts val="4800"/>
              </a:lnSpc>
            </a:pP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572693602"/>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305069"/>
            <a:ext cx="11122926" cy="6247864"/>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セールスコピーは</a:t>
            </a:r>
          </a:p>
          <a:p>
            <a:pPr algn="ctr">
              <a:lnSpc>
                <a:spcPts val="4800"/>
              </a:lnSpc>
            </a:pPr>
            <a:r>
              <a:rPr lang="ja-JP" altLang="en-US" sz="2800" b="1" dirty="0">
                <a:latin typeface="ＭＳ 明朝" panose="02020609040205080304" pitchFamily="17" charset="-128"/>
                <a:ea typeface="ＭＳ 明朝" panose="02020609040205080304" pitchFamily="17" charset="-128"/>
              </a:rPr>
              <a:t>文章を書く技術ではありますが、</a:t>
            </a:r>
          </a:p>
          <a:p>
            <a:pPr algn="ctr">
              <a:lnSpc>
                <a:spcPts val="4800"/>
              </a:lnSpc>
            </a:pPr>
            <a:r>
              <a:rPr lang="ja-JP" altLang="en-US" sz="2800" b="1" dirty="0">
                <a:latin typeface="ＭＳ 明朝" panose="02020609040205080304" pitchFamily="17" charset="-128"/>
                <a:ea typeface="ＭＳ 明朝" panose="02020609040205080304" pitchFamily="17" charset="-128"/>
              </a:rPr>
              <a:t>実際は書くというよりも、</a:t>
            </a:r>
          </a:p>
          <a:p>
            <a:pPr algn="ctr">
              <a:lnSpc>
                <a:spcPts val="4800"/>
              </a:lnSpc>
            </a:pPr>
            <a:r>
              <a:rPr lang="ja-JP" altLang="en-US" sz="2800" b="1" dirty="0">
                <a:latin typeface="ＭＳ 明朝" panose="02020609040205080304" pitchFamily="17" charset="-128"/>
                <a:ea typeface="ＭＳ 明朝" panose="02020609040205080304" pitchFamily="17" charset="-128"/>
              </a:rPr>
              <a:t>書く素材を集めて、</a:t>
            </a:r>
          </a:p>
          <a:p>
            <a:pPr algn="ctr">
              <a:lnSpc>
                <a:spcPts val="4800"/>
              </a:lnSpc>
            </a:pPr>
            <a:r>
              <a:rPr lang="ja-JP" altLang="en-US" sz="2800" b="1" dirty="0">
                <a:latin typeface="ＭＳ 明朝" panose="02020609040205080304" pitchFamily="17" charset="-128"/>
                <a:ea typeface="ＭＳ 明朝" panose="02020609040205080304" pitchFamily="17" charset="-128"/>
              </a:rPr>
              <a:t>それを組み合わせるものだからです。</a:t>
            </a:r>
            <a:endParaRPr lang="en-US" altLang="ja-JP" sz="2800" b="1" dirty="0">
              <a:latin typeface="ＭＳ 明朝" panose="02020609040205080304" pitchFamily="17" charset="-128"/>
              <a:ea typeface="ＭＳ 明朝" panose="02020609040205080304" pitchFamily="17" charset="-128"/>
            </a:endParaRPr>
          </a:p>
          <a:p>
            <a:pPr algn="ctr">
              <a:lnSpc>
                <a:spcPts val="4800"/>
              </a:lnSpc>
            </a:pPr>
            <a:endParaRPr lang="ja-JP" altLang="en-US" sz="2800" b="1" dirty="0">
              <a:latin typeface="ＭＳ 明朝" panose="02020609040205080304" pitchFamily="17" charset="-128"/>
              <a:ea typeface="ＭＳ 明朝" panose="02020609040205080304" pitchFamily="17" charset="-128"/>
            </a:endParaRPr>
          </a:p>
          <a:p>
            <a:pPr algn="ctr">
              <a:lnSpc>
                <a:spcPts val="4800"/>
              </a:lnSpc>
            </a:pPr>
            <a:r>
              <a:rPr lang="ja-JP" altLang="en-US" sz="2800" b="1" dirty="0">
                <a:latin typeface="ＭＳ 明朝" panose="02020609040205080304" pitchFamily="17" charset="-128"/>
                <a:ea typeface="ＭＳ 明朝" panose="02020609040205080304" pitchFamily="17" charset="-128"/>
              </a:rPr>
              <a:t>だから、文章力とかそういうものは、</a:t>
            </a:r>
          </a:p>
          <a:p>
            <a:pPr algn="ctr">
              <a:lnSpc>
                <a:spcPts val="4800"/>
              </a:lnSpc>
            </a:pPr>
            <a:r>
              <a:rPr lang="ja-JP" altLang="en-US" sz="2800" b="1" dirty="0">
                <a:latin typeface="ＭＳ 明朝" panose="02020609040205080304" pitchFamily="17" charset="-128"/>
                <a:ea typeface="ＭＳ 明朝" panose="02020609040205080304" pitchFamily="17" charset="-128"/>
              </a:rPr>
              <a:t>関係ありません。</a:t>
            </a:r>
            <a:endParaRPr lang="en-US" altLang="ja-JP" sz="2800" b="1" dirty="0">
              <a:latin typeface="ＭＳ 明朝" panose="02020609040205080304" pitchFamily="17" charset="-128"/>
              <a:ea typeface="ＭＳ 明朝" panose="02020609040205080304" pitchFamily="17" charset="-128"/>
            </a:endParaRPr>
          </a:p>
          <a:p>
            <a:pPr algn="ctr">
              <a:lnSpc>
                <a:spcPts val="4800"/>
              </a:lnSpc>
            </a:pPr>
            <a:endParaRPr lang="ja-JP" altLang="en-US" sz="2800" b="1" dirty="0">
              <a:latin typeface="ＭＳ 明朝" panose="02020609040205080304" pitchFamily="17" charset="-128"/>
              <a:ea typeface="ＭＳ 明朝" panose="02020609040205080304" pitchFamily="17" charset="-128"/>
            </a:endParaRPr>
          </a:p>
          <a:p>
            <a:pPr algn="ctr">
              <a:lnSpc>
                <a:spcPts val="4800"/>
              </a:lnSpc>
            </a:pPr>
            <a:r>
              <a:rPr lang="ja-JP" altLang="en-US" sz="2800" b="1" dirty="0">
                <a:latin typeface="ＭＳ 明朝" panose="02020609040205080304" pitchFamily="17" charset="-128"/>
                <a:ea typeface="ＭＳ 明朝" panose="02020609040205080304" pitchFamily="17" charset="-128"/>
              </a:rPr>
              <a:t>実際</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885765242"/>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1228398"/>
            <a:ext cx="11122926" cy="4401205"/>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僕は工学部の出身ですし、</a:t>
            </a:r>
          </a:p>
          <a:p>
            <a:pPr algn="ctr">
              <a:lnSpc>
                <a:spcPts val="4800"/>
              </a:lnSpc>
            </a:pPr>
            <a:r>
              <a:rPr lang="ja-JP" altLang="en-US" sz="2800" b="1" dirty="0">
                <a:latin typeface="ＭＳ 明朝" panose="02020609040205080304" pitchFamily="17" charset="-128"/>
                <a:ea typeface="ＭＳ 明朝" panose="02020609040205080304" pitchFamily="17" charset="-128"/>
              </a:rPr>
              <a:t>コンピュータ・システムを</a:t>
            </a:r>
          </a:p>
          <a:p>
            <a:pPr algn="ctr">
              <a:lnSpc>
                <a:spcPts val="4800"/>
              </a:lnSpc>
            </a:pPr>
            <a:r>
              <a:rPr lang="ja-JP" altLang="en-US" sz="2800" b="1" dirty="0">
                <a:latin typeface="ＭＳ 明朝" panose="02020609040205080304" pitchFamily="17" charset="-128"/>
                <a:ea typeface="ＭＳ 明朝" panose="02020609040205080304" pitchFamily="17" charset="-128"/>
              </a:rPr>
              <a:t>作るシステムエンジニアでした。</a:t>
            </a:r>
            <a:endParaRPr lang="en-US" altLang="ja-JP" sz="2800" b="1" dirty="0">
              <a:latin typeface="ＭＳ 明朝" panose="02020609040205080304" pitchFamily="17" charset="-128"/>
              <a:ea typeface="ＭＳ 明朝" panose="02020609040205080304" pitchFamily="17" charset="-128"/>
            </a:endParaRPr>
          </a:p>
          <a:p>
            <a:pPr algn="ctr">
              <a:lnSpc>
                <a:spcPts val="4800"/>
              </a:lnSpc>
            </a:pPr>
            <a:endParaRPr lang="ja-JP" altLang="en-US" sz="2800" b="1" dirty="0">
              <a:latin typeface="ＭＳ 明朝" panose="02020609040205080304" pitchFamily="17" charset="-128"/>
              <a:ea typeface="ＭＳ 明朝" panose="02020609040205080304" pitchFamily="17" charset="-128"/>
            </a:endParaRPr>
          </a:p>
          <a:p>
            <a:pPr algn="ctr">
              <a:lnSpc>
                <a:spcPts val="4800"/>
              </a:lnSpc>
            </a:pPr>
            <a:r>
              <a:rPr lang="ja-JP" altLang="en-US" sz="2800" b="1" dirty="0">
                <a:latin typeface="ＭＳ 明朝" panose="02020609040205080304" pitchFamily="17" charset="-128"/>
                <a:ea typeface="ＭＳ 明朝" panose="02020609040205080304" pitchFamily="17" charset="-128"/>
              </a:rPr>
              <a:t>仕事ではそのシステムの設計書に</a:t>
            </a:r>
          </a:p>
          <a:p>
            <a:pPr algn="ctr">
              <a:lnSpc>
                <a:spcPts val="4800"/>
              </a:lnSpc>
            </a:pPr>
            <a:r>
              <a:rPr lang="ja-JP" altLang="en-US" sz="2800" b="1" dirty="0">
                <a:latin typeface="ＭＳ 明朝" panose="02020609040205080304" pitchFamily="17" charset="-128"/>
                <a:ea typeface="ＭＳ 明朝" panose="02020609040205080304" pitchFamily="17" charset="-128"/>
              </a:rPr>
              <a:t>青いインクのペンでメモを書いたり、</a:t>
            </a:r>
          </a:p>
          <a:p>
            <a:pPr algn="ctr">
              <a:lnSpc>
                <a:spcPts val="4800"/>
              </a:lnSpc>
            </a:pPr>
            <a:r>
              <a:rPr lang="ja-JP" altLang="en-US" sz="2800" b="1" dirty="0">
                <a:latin typeface="ＭＳ 明朝" panose="02020609040205080304" pitchFamily="17" charset="-128"/>
                <a:ea typeface="ＭＳ 明朝" panose="02020609040205080304" pitchFamily="17" charset="-128"/>
              </a:rPr>
              <a:t>チェックをしたりしていました</a:t>
            </a:r>
            <a:r>
              <a:rPr lang="en-US" altLang="ja-JP" sz="2800" b="1" dirty="0">
                <a:latin typeface="ＭＳ 明朝" panose="02020609040205080304" pitchFamily="17" charset="-128"/>
                <a:ea typeface="ＭＳ 明朝" panose="02020609040205080304" pitchFamily="17" charset="-128"/>
              </a:rPr>
              <a:t>…</a:t>
            </a: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438923139"/>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17137" y="4695644"/>
            <a:ext cx="11122926" cy="1323439"/>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でも、同じペンでも、</a:t>
            </a:r>
          </a:p>
          <a:p>
            <a:pPr algn="ctr">
              <a:lnSpc>
                <a:spcPts val="4800"/>
              </a:lnSpc>
            </a:pPr>
            <a:r>
              <a:rPr lang="ja-JP" altLang="en-US" sz="2800" b="1" dirty="0">
                <a:latin typeface="ＭＳ 明朝" panose="02020609040205080304" pitchFamily="17" charset="-128"/>
                <a:ea typeface="ＭＳ 明朝" panose="02020609040205080304" pitchFamily="17" charset="-128"/>
              </a:rPr>
              <a:t>白い紙に「セールスコピー」を書く。</a:t>
            </a: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2462955129"/>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17137" y="4434515"/>
            <a:ext cx="11122926" cy="1845698"/>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そして、多くの人に商品を売ることで、</a:t>
            </a:r>
          </a:p>
          <a:p>
            <a:pPr algn="ctr">
              <a:lnSpc>
                <a:spcPts val="4800"/>
              </a:lnSpc>
            </a:pPr>
            <a:r>
              <a:rPr lang="ja-JP" altLang="en-US" sz="2800" b="1" dirty="0">
                <a:latin typeface="ＭＳ 明朝" panose="02020609040205080304" pitchFamily="17" charset="-128"/>
                <a:ea typeface="ＭＳ 明朝" panose="02020609040205080304" pitchFamily="17" charset="-128"/>
              </a:rPr>
              <a:t>お金を稼ぐことができる、</a:t>
            </a:r>
          </a:p>
          <a:p>
            <a:pPr algn="ctr">
              <a:lnSpc>
                <a:spcPts val="4800"/>
              </a:lnSpc>
            </a:pPr>
            <a:r>
              <a:rPr lang="ja-JP" altLang="en-US" sz="2800" b="1" dirty="0">
                <a:latin typeface="ＭＳ 明朝" panose="02020609040205080304" pitchFamily="17" charset="-128"/>
                <a:ea typeface="ＭＳ 明朝" panose="02020609040205080304" pitchFamily="17" charset="-128"/>
              </a:rPr>
              <a:t>ということがわかったのです</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34423363"/>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4434515"/>
            <a:ext cx="11122926" cy="1845698"/>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そして、この</a:t>
            </a:r>
            <a:r>
              <a:rPr lang="ja-JP" altLang="en-US" sz="2800" b="1" dirty="0">
                <a:solidFill>
                  <a:srgbClr val="C00000"/>
                </a:solidFill>
                <a:latin typeface="ＭＳ 明朝" panose="02020609040205080304" pitchFamily="17" charset="-128"/>
                <a:ea typeface="ＭＳ 明朝" panose="02020609040205080304" pitchFamily="17" charset="-128"/>
              </a:rPr>
              <a:t>セールスコピーの技術</a:t>
            </a:r>
            <a:r>
              <a:rPr lang="ja-JP" altLang="en-US" sz="2800" b="1" dirty="0">
                <a:latin typeface="ＭＳ 明朝" panose="02020609040205080304" pitchFamily="17" charset="-128"/>
                <a:ea typeface="ＭＳ 明朝" panose="02020609040205080304" pitchFamily="17" charset="-128"/>
              </a:rPr>
              <a:t>は、</a:t>
            </a:r>
          </a:p>
          <a:p>
            <a:pPr algn="ctr">
              <a:lnSpc>
                <a:spcPts val="4800"/>
              </a:lnSpc>
            </a:pPr>
            <a:r>
              <a:rPr lang="ja-JP" altLang="en-US" sz="2800" b="1" dirty="0">
                <a:latin typeface="ＭＳ 明朝" panose="02020609040205080304" pitchFamily="17" charset="-128"/>
                <a:ea typeface="ＭＳ 明朝" panose="02020609040205080304" pitchFamily="17" charset="-128"/>
              </a:rPr>
              <a:t>上場企業をやめた僕に、</a:t>
            </a:r>
          </a:p>
          <a:p>
            <a:pPr algn="ctr">
              <a:lnSpc>
                <a:spcPts val="4800"/>
              </a:lnSpc>
            </a:pPr>
            <a:r>
              <a:rPr lang="ja-JP" altLang="en-US" sz="2800" b="1" dirty="0">
                <a:latin typeface="ＭＳ 明朝" panose="02020609040205080304" pitchFamily="17" charset="-128"/>
                <a:ea typeface="ＭＳ 明朝" panose="02020609040205080304" pitchFamily="17" charset="-128"/>
              </a:rPr>
              <a:t>経済的な自由と</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4167647680"/>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708577" y="4434515"/>
            <a:ext cx="11122926" cy="1845698"/>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このスキルさえ持っていれば</a:t>
            </a:r>
          </a:p>
          <a:p>
            <a:pPr algn="ctr">
              <a:lnSpc>
                <a:spcPts val="4800"/>
              </a:lnSpc>
            </a:pPr>
            <a:r>
              <a:rPr lang="ja-JP" altLang="en-US" sz="2800" b="1" dirty="0">
                <a:solidFill>
                  <a:srgbClr val="C00000"/>
                </a:solidFill>
                <a:latin typeface="ＭＳ 明朝" panose="02020609040205080304" pitchFamily="17" charset="-128"/>
                <a:ea typeface="ＭＳ 明朝" panose="02020609040205080304" pitchFamily="17" charset="-128"/>
              </a:rPr>
              <a:t>一生、食い</a:t>
            </a:r>
            <a:r>
              <a:rPr lang="ja-JP" altLang="en-US" sz="2800" b="1" dirty="0" err="1">
                <a:solidFill>
                  <a:srgbClr val="C00000"/>
                </a:solidFill>
                <a:latin typeface="ＭＳ 明朝" panose="02020609040205080304" pitchFamily="17" charset="-128"/>
                <a:ea typeface="ＭＳ 明朝" panose="02020609040205080304" pitchFamily="17" charset="-128"/>
              </a:rPr>
              <a:t>っぱ</a:t>
            </a:r>
            <a:r>
              <a:rPr lang="ja-JP" altLang="en-US" sz="2800" b="1" dirty="0">
                <a:solidFill>
                  <a:srgbClr val="C00000"/>
                </a:solidFill>
                <a:latin typeface="ＭＳ 明朝" panose="02020609040205080304" pitchFamily="17" charset="-128"/>
                <a:ea typeface="ＭＳ 明朝" panose="02020609040205080304" pitchFamily="17" charset="-128"/>
              </a:rPr>
              <a:t>ぐれることはない、</a:t>
            </a:r>
          </a:p>
          <a:p>
            <a:pPr algn="ctr">
              <a:lnSpc>
                <a:spcPts val="4800"/>
              </a:lnSpc>
            </a:pPr>
            <a:r>
              <a:rPr lang="ja-JP" altLang="en-US" sz="2800" b="1" dirty="0">
                <a:latin typeface="ＭＳ 明朝" panose="02020609040205080304" pitchFamily="17" charset="-128"/>
                <a:ea typeface="ＭＳ 明朝" panose="02020609040205080304" pitchFamily="17" charset="-128"/>
              </a:rPr>
              <a:t>という安心感を与えてくれたのです</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364095584"/>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463039" y="906511"/>
            <a:ext cx="10299883" cy="4832092"/>
          </a:xfrm>
          <a:prstGeom prst="rect">
            <a:avLst/>
          </a:prstGeom>
          <a:noFill/>
        </p:spPr>
        <p:txBody>
          <a:bodyPr wrap="square" rtlCol="0" anchor="ctr">
            <a:spAutoFit/>
          </a:bodyPr>
          <a:lstStyle/>
          <a:p>
            <a:r>
              <a:rPr lang="ja-JP" altLang="en-US" sz="2800" b="1" dirty="0">
                <a:latin typeface="ＭＳ 明朝" panose="02020609040205080304" pitchFamily="17" charset="-128"/>
                <a:ea typeface="ＭＳ 明朝" panose="02020609040205080304" pitchFamily="17" charset="-128"/>
              </a:rPr>
              <a:t>セールスコピーのスキルがあれば</a:t>
            </a:r>
            <a:r>
              <a:rPr lang="en-US" altLang="ja-JP" sz="2800" b="1" dirty="0">
                <a:latin typeface="ＭＳ 明朝" panose="02020609040205080304" pitchFamily="17" charset="-128"/>
                <a:ea typeface="ＭＳ 明朝" panose="02020609040205080304" pitchFamily="17" charset="-128"/>
              </a:rPr>
              <a:t>…</a:t>
            </a:r>
          </a:p>
          <a:p>
            <a:endParaRPr lang="en-US" altLang="ja-JP" sz="2800" b="1" dirty="0">
              <a:latin typeface="ＭＳ 明朝" panose="02020609040205080304" pitchFamily="17" charset="-128"/>
              <a:ea typeface="ＭＳ 明朝" panose="02020609040205080304" pitchFamily="17" charset="-128"/>
            </a:endParaRPr>
          </a:p>
          <a:p>
            <a:r>
              <a:rPr lang="ja-JP" altLang="en-US" sz="2800" b="1" dirty="0">
                <a:latin typeface="ＭＳ 明朝" panose="02020609040205080304" pitchFamily="17" charset="-128"/>
                <a:ea typeface="ＭＳ 明朝" panose="02020609040205080304" pitchFamily="17" charset="-128"/>
              </a:rPr>
              <a:t>・自分で起業して、ビジネスをするなら、</a:t>
            </a:r>
          </a:p>
          <a:p>
            <a:r>
              <a:rPr lang="ja-JP" altLang="en-US" sz="2800" b="1" dirty="0">
                <a:latin typeface="ＭＳ 明朝" panose="02020609040205080304" pitchFamily="17" charset="-128"/>
                <a:ea typeface="ＭＳ 明朝" panose="02020609040205080304" pitchFamily="17" charset="-128"/>
              </a:rPr>
              <a:t>　自分の商品を売るために</a:t>
            </a:r>
          </a:p>
          <a:p>
            <a:r>
              <a:rPr lang="ja-JP" altLang="en-US" sz="2800" b="1" dirty="0">
                <a:latin typeface="ＭＳ 明朝" panose="02020609040205080304" pitchFamily="17" charset="-128"/>
                <a:ea typeface="ＭＳ 明朝" panose="02020609040205080304" pitchFamily="17" charset="-128"/>
              </a:rPr>
              <a:t>　その技術を使うことができます</a:t>
            </a:r>
            <a:r>
              <a:rPr lang="en-US" altLang="ja-JP" sz="2800" b="1" dirty="0">
                <a:latin typeface="ＭＳ 明朝" panose="02020609040205080304" pitchFamily="17" charset="-128"/>
                <a:ea typeface="ＭＳ 明朝" panose="02020609040205080304" pitchFamily="17" charset="-128"/>
              </a:rPr>
              <a:t>…</a:t>
            </a:r>
          </a:p>
          <a:p>
            <a:endParaRPr lang="en-US" altLang="ja-JP" sz="2800" b="1" dirty="0">
              <a:latin typeface="ＭＳ 明朝" panose="02020609040205080304" pitchFamily="17" charset="-128"/>
              <a:ea typeface="ＭＳ 明朝" panose="02020609040205080304" pitchFamily="17" charset="-128"/>
            </a:endParaRPr>
          </a:p>
          <a:p>
            <a:r>
              <a:rPr lang="ja-JP" altLang="en-US" sz="2800" b="1" dirty="0">
                <a:latin typeface="ＭＳ 明朝" panose="02020609040205080304" pitchFamily="17" charset="-128"/>
                <a:ea typeface="ＭＳ 明朝" panose="02020609040205080304" pitchFamily="17" charset="-128"/>
              </a:rPr>
              <a:t>・自分の商品がなくても、</a:t>
            </a:r>
          </a:p>
          <a:p>
            <a:r>
              <a:rPr lang="ja-JP" altLang="en-US" sz="2800" b="1" dirty="0">
                <a:latin typeface="ＭＳ 明朝" panose="02020609040205080304" pitchFamily="17" charset="-128"/>
                <a:ea typeface="ＭＳ 明朝" panose="02020609040205080304" pitchFamily="17" charset="-128"/>
              </a:rPr>
              <a:t>　他の人の商品を売ることで</a:t>
            </a:r>
          </a:p>
          <a:p>
            <a:r>
              <a:rPr lang="ja-JP" altLang="en-US" sz="2800" b="1" dirty="0">
                <a:latin typeface="ＭＳ 明朝" panose="02020609040205080304" pitchFamily="17" charset="-128"/>
                <a:ea typeface="ＭＳ 明朝" panose="02020609040205080304" pitchFamily="17" charset="-128"/>
              </a:rPr>
              <a:t>　報酬を得ることができます</a:t>
            </a:r>
            <a:r>
              <a:rPr lang="en-US" altLang="ja-JP" sz="2800" b="1" dirty="0">
                <a:latin typeface="ＭＳ 明朝" panose="02020609040205080304" pitchFamily="17" charset="-128"/>
                <a:ea typeface="ＭＳ 明朝" panose="02020609040205080304" pitchFamily="17" charset="-128"/>
              </a:rPr>
              <a:t>…</a:t>
            </a:r>
          </a:p>
          <a:p>
            <a:endParaRPr lang="en-US" altLang="ja-JP" sz="2800" b="1" dirty="0">
              <a:latin typeface="ＭＳ 明朝" panose="02020609040205080304" pitchFamily="17" charset="-128"/>
              <a:ea typeface="ＭＳ 明朝" panose="02020609040205080304" pitchFamily="17" charset="-128"/>
            </a:endParaRPr>
          </a:p>
          <a:p>
            <a:r>
              <a:rPr lang="ja-JP" altLang="en-US" sz="2800" b="1" dirty="0">
                <a:latin typeface="ＭＳ 明朝" panose="02020609040205080304" pitchFamily="17" charset="-128"/>
                <a:ea typeface="ＭＳ 明朝" panose="02020609040205080304" pitchFamily="17" charset="-128"/>
              </a:rPr>
              <a:t>それに</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890947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3000"/>
                                        <p:tgtEl>
                                          <p:spTgt spid="2">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fade">
                                      <p:cBhvr>
                                        <p:cTn id="15" dur="3000"/>
                                        <p:tgtEl>
                                          <p:spTgt spid="2">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2">
                                            <p:txEl>
                                              <p:pRg st="4" end="4"/>
                                            </p:txEl>
                                          </p:spTgt>
                                        </p:tgtEl>
                                        <p:attrNameLst>
                                          <p:attrName>style.visibility</p:attrName>
                                        </p:attrNameLst>
                                      </p:cBhvr>
                                      <p:to>
                                        <p:strVal val="visible"/>
                                      </p:to>
                                    </p:set>
                                    <p:animEffect transition="in" filter="fade">
                                      <p:cBhvr>
                                        <p:cTn id="18" dur="3000"/>
                                        <p:tgtEl>
                                          <p:spTgt spid="2">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animEffect transition="in" filter="fade">
                                      <p:cBhvr>
                                        <p:cTn id="23" dur="3000"/>
                                        <p:tgtEl>
                                          <p:spTgt spid="2">
                                            <p:txEl>
                                              <p:pRg st="6" end="6"/>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2">
                                            <p:txEl>
                                              <p:pRg st="7" end="7"/>
                                            </p:txEl>
                                          </p:spTgt>
                                        </p:tgtEl>
                                        <p:attrNameLst>
                                          <p:attrName>style.visibility</p:attrName>
                                        </p:attrNameLst>
                                      </p:cBhvr>
                                      <p:to>
                                        <p:strVal val="visible"/>
                                      </p:to>
                                    </p:set>
                                    <p:animEffect transition="in" filter="fade">
                                      <p:cBhvr>
                                        <p:cTn id="26" dur="3000"/>
                                        <p:tgtEl>
                                          <p:spTgt spid="2">
                                            <p:txEl>
                                              <p:pRg st="7" end="7"/>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2">
                                            <p:txEl>
                                              <p:pRg st="8" end="8"/>
                                            </p:txEl>
                                          </p:spTgt>
                                        </p:tgtEl>
                                        <p:attrNameLst>
                                          <p:attrName>style.visibility</p:attrName>
                                        </p:attrNameLst>
                                      </p:cBhvr>
                                      <p:to>
                                        <p:strVal val="visible"/>
                                      </p:to>
                                    </p:set>
                                    <p:animEffect transition="in" filter="fade">
                                      <p:cBhvr>
                                        <p:cTn id="29" dur="3000"/>
                                        <p:tgtEl>
                                          <p:spTgt spid="2">
                                            <p:txEl>
                                              <p:pRg st="8" end="8"/>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2">
                                            <p:txEl>
                                              <p:pRg st="10" end="10"/>
                                            </p:txEl>
                                          </p:spTgt>
                                        </p:tgtEl>
                                        <p:attrNameLst>
                                          <p:attrName>style.visibility</p:attrName>
                                        </p:attrNameLst>
                                      </p:cBhvr>
                                      <p:to>
                                        <p:strVal val="visible"/>
                                      </p:to>
                                    </p:set>
                                    <p:animEffect transition="in" filter="fade">
                                      <p:cBhvr>
                                        <p:cTn id="34"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809600"/>
            <a:ext cx="11122926" cy="1238801"/>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その結果、ありがたいことに、</a:t>
            </a:r>
          </a:p>
          <a:p>
            <a:pPr algn="ctr">
              <a:lnSpc>
                <a:spcPts val="4800"/>
              </a:lnSpc>
            </a:pPr>
            <a:r>
              <a:rPr lang="ja-JP" altLang="en-US" sz="2800" b="1" dirty="0">
                <a:latin typeface="ＭＳ 明朝" panose="02020609040205080304" pitchFamily="17" charset="-128"/>
                <a:ea typeface="ＭＳ 明朝" panose="02020609040205080304" pitchFamily="17" charset="-128"/>
              </a:rPr>
              <a:t>僕は周りの人たちから</a:t>
            </a:r>
            <a:r>
              <a:rPr lang="en-US" altLang="ja-JP" sz="2800" b="1" dirty="0">
                <a:latin typeface="ＭＳ 明朝" panose="02020609040205080304" pitchFamily="17" charset="-128"/>
                <a:ea typeface="ＭＳ 明朝" panose="02020609040205080304" pitchFamily="17" charset="-128"/>
              </a:rPr>
              <a:t>…</a:t>
            </a: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2165369129"/>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783079" y="1145277"/>
            <a:ext cx="9979843" cy="3785652"/>
          </a:xfrm>
          <a:prstGeom prst="rect">
            <a:avLst/>
          </a:prstGeom>
          <a:noFill/>
        </p:spPr>
        <p:txBody>
          <a:bodyPr wrap="square" rtlCol="0" anchor="ctr">
            <a:spAutoFit/>
          </a:bodyPr>
          <a:lstStyle/>
          <a:p>
            <a:pPr>
              <a:lnSpc>
                <a:spcPts val="4800"/>
              </a:lnSpc>
            </a:pPr>
            <a:r>
              <a:rPr lang="ja-JP" altLang="en-US" sz="2800" b="1" dirty="0">
                <a:latin typeface="ＭＳ 明朝" panose="02020609040205080304" pitchFamily="17" charset="-128"/>
                <a:ea typeface="ＭＳ 明朝" panose="02020609040205080304" pitchFamily="17" charset="-128"/>
              </a:rPr>
              <a:t>・あなたがその場にいなくても、</a:t>
            </a:r>
          </a:p>
          <a:p>
            <a:pPr>
              <a:lnSpc>
                <a:spcPts val="4800"/>
              </a:lnSpc>
            </a:pPr>
            <a:r>
              <a:rPr lang="ja-JP" altLang="en-US" sz="2800" b="1" dirty="0">
                <a:latin typeface="ＭＳ 明朝" panose="02020609040205080304" pitchFamily="17" charset="-128"/>
                <a:ea typeface="ＭＳ 明朝" panose="02020609040205080304" pitchFamily="17" charset="-128"/>
              </a:rPr>
              <a:t>商品が売れ、お金が入ってくるため、</a:t>
            </a:r>
          </a:p>
          <a:p>
            <a:pPr>
              <a:lnSpc>
                <a:spcPts val="4800"/>
              </a:lnSpc>
            </a:pPr>
            <a:r>
              <a:rPr lang="ja-JP" altLang="en-US" sz="2800" b="1" dirty="0">
                <a:latin typeface="ＭＳ 明朝" panose="02020609040205080304" pitchFamily="17" charset="-128"/>
                <a:ea typeface="ＭＳ 明朝" panose="02020609040205080304" pitchFamily="17" charset="-128"/>
              </a:rPr>
              <a:t>自由な時間も手に入ります</a:t>
            </a:r>
            <a:r>
              <a:rPr lang="en-US" altLang="ja-JP" sz="2800" b="1" dirty="0">
                <a:latin typeface="ＭＳ 明朝" panose="02020609040205080304" pitchFamily="17" charset="-128"/>
                <a:ea typeface="ＭＳ 明朝" panose="02020609040205080304" pitchFamily="17" charset="-128"/>
              </a:rPr>
              <a:t>…</a:t>
            </a:r>
          </a:p>
          <a:p>
            <a:pPr>
              <a:lnSpc>
                <a:spcPts val="4800"/>
              </a:lnSpc>
            </a:pPr>
            <a:r>
              <a:rPr lang="ja-JP" altLang="en-US" sz="2800" b="1" dirty="0">
                <a:latin typeface="ＭＳ 明朝" panose="02020609040205080304" pitchFamily="17" charset="-128"/>
                <a:ea typeface="ＭＳ 明朝" panose="02020609040205080304" pitchFamily="17" charset="-128"/>
              </a:rPr>
              <a:t>（もちろん働く場所も自由です）</a:t>
            </a:r>
            <a:endParaRPr lang="en-US" altLang="ja-JP" sz="2800" b="1" dirty="0">
              <a:latin typeface="ＭＳ 明朝" panose="02020609040205080304" pitchFamily="17" charset="-128"/>
              <a:ea typeface="ＭＳ 明朝" panose="02020609040205080304" pitchFamily="17" charset="-128"/>
            </a:endParaRPr>
          </a:p>
          <a:p>
            <a:pPr>
              <a:lnSpc>
                <a:spcPts val="4800"/>
              </a:lnSpc>
            </a:pPr>
            <a:endParaRPr lang="ja-JP" altLang="en-US" sz="2800" b="1" dirty="0">
              <a:latin typeface="ＭＳ 明朝" panose="02020609040205080304" pitchFamily="17" charset="-128"/>
              <a:ea typeface="ＭＳ 明朝" panose="02020609040205080304" pitchFamily="17" charset="-128"/>
            </a:endParaRPr>
          </a:p>
          <a:p>
            <a:pPr>
              <a:lnSpc>
                <a:spcPts val="4800"/>
              </a:lnSpc>
            </a:pPr>
            <a:r>
              <a:rPr lang="ja-JP" altLang="en-US" sz="2800" b="1" dirty="0">
                <a:latin typeface="ＭＳ 明朝" panose="02020609040205080304" pitchFamily="17" charset="-128"/>
                <a:ea typeface="ＭＳ 明朝" panose="02020609040205080304" pitchFamily="17" charset="-128"/>
              </a:rPr>
              <a:t>そんな価値のあるスキルなのです</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110534544"/>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62857" y="4711308"/>
            <a:ext cx="11122926" cy="1230145"/>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「手に職」というのは、</a:t>
            </a:r>
          </a:p>
          <a:p>
            <a:pPr algn="ctr">
              <a:lnSpc>
                <a:spcPts val="4800"/>
              </a:lnSpc>
            </a:pPr>
            <a:r>
              <a:rPr lang="ja-JP" altLang="en-US" sz="2800" b="1" dirty="0">
                <a:latin typeface="ＭＳ 明朝" panose="02020609040205080304" pitchFamily="17" charset="-128"/>
                <a:ea typeface="ＭＳ 明朝" panose="02020609040205080304" pitchFamily="17" charset="-128"/>
              </a:rPr>
              <a:t>まさにこの感覚です</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4042633806"/>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813928"/>
            <a:ext cx="11122926" cy="1230145"/>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さて、このプレゼンテーションを</a:t>
            </a:r>
          </a:p>
          <a:p>
            <a:pPr algn="ctr">
              <a:lnSpc>
                <a:spcPts val="4800"/>
              </a:lnSpc>
            </a:pPr>
            <a:r>
              <a:rPr lang="ja-JP" altLang="en-US" sz="2800" b="1" dirty="0">
                <a:latin typeface="ＭＳ 明朝" panose="02020609040205080304" pitchFamily="17" charset="-128"/>
                <a:ea typeface="ＭＳ 明朝" panose="02020609040205080304" pitchFamily="17" charset="-128"/>
              </a:rPr>
              <a:t>ここまで見たあなたが</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2352800802"/>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62857" y="4434515"/>
            <a:ext cx="11122926" cy="1845698"/>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セールスコピーのスキルを</a:t>
            </a:r>
          </a:p>
          <a:p>
            <a:pPr algn="ctr">
              <a:lnSpc>
                <a:spcPts val="4800"/>
              </a:lnSpc>
            </a:pPr>
            <a:r>
              <a:rPr lang="ja-JP" altLang="en-US" sz="2800" b="1" dirty="0">
                <a:latin typeface="ＭＳ 明朝" panose="02020609040205080304" pitchFamily="17" charset="-128"/>
                <a:ea typeface="ＭＳ 明朝" panose="02020609040205080304" pitchFamily="17" charset="-128"/>
              </a:rPr>
              <a:t>手に入れたいと思うなら、</a:t>
            </a:r>
          </a:p>
          <a:p>
            <a:pPr algn="ctr">
              <a:lnSpc>
                <a:spcPts val="4800"/>
              </a:lnSpc>
            </a:pPr>
            <a:r>
              <a:rPr lang="ja-JP" altLang="en-US" sz="2800" b="1" dirty="0">
                <a:latin typeface="ＭＳ 明朝" panose="02020609040205080304" pitchFamily="17" charset="-128"/>
                <a:ea typeface="ＭＳ 明朝" panose="02020609040205080304" pitchFamily="17" charset="-128"/>
              </a:rPr>
              <a:t>次の</a:t>
            </a:r>
            <a:r>
              <a:rPr lang="ja-JP" altLang="en-US" sz="2800" b="1" dirty="0">
                <a:solidFill>
                  <a:srgbClr val="C00000"/>
                </a:solidFill>
                <a:latin typeface="ＭＳ 明朝" panose="02020609040205080304" pitchFamily="17" charset="-128"/>
                <a:ea typeface="ＭＳ 明朝" panose="02020609040205080304" pitchFamily="17" charset="-128"/>
              </a:rPr>
              <a:t>２つの選択肢</a:t>
            </a:r>
            <a:r>
              <a:rPr lang="ja-JP" altLang="en-US" sz="2800" b="1" dirty="0">
                <a:latin typeface="ＭＳ 明朝" panose="02020609040205080304" pitchFamily="17" charset="-128"/>
                <a:ea typeface="ＭＳ 明朝" panose="02020609040205080304" pitchFamily="17" charset="-128"/>
              </a:rPr>
              <a:t>があります</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495316745"/>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5665621"/>
            <a:ext cx="11122926" cy="614592"/>
          </a:xfrm>
          <a:prstGeom prst="rect">
            <a:avLst/>
          </a:prstGeom>
          <a:noFill/>
        </p:spPr>
        <p:txBody>
          <a:bodyPr wrap="square" rtlCol="0" anchor="ctr">
            <a:spAutoFit/>
          </a:bodyPr>
          <a:lstStyle/>
          <a:p>
            <a:pPr algn="ctr">
              <a:lnSpc>
                <a:spcPts val="4800"/>
              </a:lnSpc>
            </a:pPr>
            <a:r>
              <a:rPr lang="en-US" altLang="ja-JP" sz="2800" b="1" dirty="0">
                <a:latin typeface="ＭＳ 明朝" panose="02020609040205080304" pitchFamily="17" charset="-128"/>
                <a:ea typeface="ＭＳ 明朝" panose="02020609040205080304" pitchFamily="17" charset="-128"/>
              </a:rPr>
              <a:t>1</a:t>
            </a:r>
            <a:r>
              <a:rPr lang="ja-JP" altLang="en-US" sz="2800" b="1" dirty="0">
                <a:latin typeface="ＭＳ 明朝" panose="02020609040205080304" pitchFamily="17" charset="-128"/>
                <a:ea typeface="ＭＳ 明朝" panose="02020609040205080304" pitchFamily="17" charset="-128"/>
              </a:rPr>
              <a:t>つ目の選択肢は</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2261873174"/>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813928"/>
            <a:ext cx="11122926" cy="1230145"/>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このプレゼンテーションの内容を</a:t>
            </a:r>
          </a:p>
          <a:p>
            <a:pPr algn="ctr">
              <a:lnSpc>
                <a:spcPts val="4800"/>
              </a:lnSpc>
            </a:pPr>
            <a:r>
              <a:rPr lang="ja-JP" altLang="en-US" sz="2800" b="1" dirty="0">
                <a:latin typeface="ＭＳ 明朝" panose="02020609040205080304" pitchFamily="17" charset="-128"/>
                <a:ea typeface="ＭＳ 明朝" panose="02020609040205080304" pitchFamily="17" charset="-128"/>
              </a:rPr>
              <a:t>自分ひとりで試してみるという方法です</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2083419717"/>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198375"/>
            <a:ext cx="11122926" cy="2461251"/>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セールスコピーは、</a:t>
            </a:r>
          </a:p>
          <a:p>
            <a:pPr algn="ctr">
              <a:lnSpc>
                <a:spcPts val="4800"/>
              </a:lnSpc>
            </a:pPr>
            <a:r>
              <a:rPr lang="ja-JP" altLang="en-US" sz="2800" b="1" dirty="0">
                <a:latin typeface="ＭＳ 明朝" panose="02020609040205080304" pitchFamily="17" charset="-128"/>
                <a:ea typeface="ＭＳ 明朝" panose="02020609040205080304" pitchFamily="17" charset="-128"/>
              </a:rPr>
              <a:t>日本ではまだほとんど</a:t>
            </a:r>
          </a:p>
          <a:p>
            <a:pPr algn="ctr">
              <a:lnSpc>
                <a:spcPts val="4800"/>
              </a:lnSpc>
            </a:pPr>
            <a:r>
              <a:rPr lang="ja-JP" altLang="en-US" sz="2800" b="1" dirty="0">
                <a:latin typeface="ＭＳ 明朝" panose="02020609040205080304" pitchFamily="17" charset="-128"/>
                <a:ea typeface="ＭＳ 明朝" panose="02020609040205080304" pitchFamily="17" charset="-128"/>
              </a:rPr>
              <a:t>知られていないスキルで、</a:t>
            </a:r>
          </a:p>
          <a:p>
            <a:pPr algn="ctr">
              <a:lnSpc>
                <a:spcPts val="4800"/>
              </a:lnSpc>
            </a:pPr>
            <a:r>
              <a:rPr lang="ja-JP" altLang="en-US" sz="2800" b="1" dirty="0">
                <a:latin typeface="ＭＳ 明朝" panose="02020609040205080304" pitchFamily="17" charset="-128"/>
                <a:ea typeface="ＭＳ 明朝" panose="02020609040205080304" pitchFamily="17" charset="-128"/>
              </a:rPr>
              <a:t>ユーキャンなどでは学べないのですが</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777139446"/>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813928"/>
            <a:ext cx="11122926" cy="1230145"/>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専門書がいくつか出ているため、</a:t>
            </a:r>
          </a:p>
          <a:p>
            <a:pPr algn="ctr">
              <a:lnSpc>
                <a:spcPts val="4800"/>
              </a:lnSpc>
            </a:pPr>
            <a:r>
              <a:rPr lang="ja-JP" altLang="en-US" sz="2800" b="1" dirty="0">
                <a:latin typeface="ＭＳ 明朝" panose="02020609040205080304" pitchFamily="17" charset="-128"/>
                <a:ea typeface="ＭＳ 明朝" panose="02020609040205080304" pitchFamily="17" charset="-128"/>
              </a:rPr>
              <a:t>ある程度、独学で勉強できるのです</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525249782"/>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813928"/>
            <a:ext cx="11122926" cy="1230145"/>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関連する本は、たくさんあります。</a:t>
            </a:r>
          </a:p>
          <a:p>
            <a:pPr algn="ctr">
              <a:lnSpc>
                <a:spcPts val="4800"/>
              </a:lnSpc>
            </a:pPr>
            <a:r>
              <a:rPr lang="ja-JP" altLang="en-US" sz="2800" b="1" dirty="0">
                <a:latin typeface="ＭＳ 明朝" panose="02020609040205080304" pitchFamily="17" charset="-128"/>
                <a:ea typeface="ＭＳ 明朝" panose="02020609040205080304" pitchFamily="17" charset="-128"/>
              </a:rPr>
              <a:t>でも、安心してください</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368359106"/>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506152"/>
            <a:ext cx="11122926" cy="1845698"/>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人間の行動心理などについての</a:t>
            </a:r>
          </a:p>
          <a:p>
            <a:pPr algn="ctr">
              <a:lnSpc>
                <a:spcPts val="4800"/>
              </a:lnSpc>
            </a:pPr>
            <a:r>
              <a:rPr lang="ja-JP" altLang="en-US" sz="2800" b="1" dirty="0">
                <a:latin typeface="ＭＳ 明朝" panose="02020609040205080304" pitchFamily="17" charset="-128"/>
                <a:ea typeface="ＭＳ 明朝" panose="02020609040205080304" pitchFamily="17" charset="-128"/>
              </a:rPr>
              <a:t>専門書なので、</a:t>
            </a:r>
          </a:p>
          <a:p>
            <a:pPr algn="ctr">
              <a:lnSpc>
                <a:spcPts val="4800"/>
              </a:lnSpc>
            </a:pPr>
            <a:r>
              <a:rPr lang="ja-JP" altLang="en-US" sz="2800" b="1" dirty="0">
                <a:latin typeface="ＭＳ 明朝" panose="02020609040205080304" pitchFamily="17" charset="-128"/>
                <a:ea typeface="ＭＳ 明朝" panose="02020609040205080304" pitchFamily="17" charset="-128"/>
              </a:rPr>
              <a:t>楽しみながら読むことができるでしょう</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0429510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88123" y="5024173"/>
            <a:ext cx="11122926" cy="707886"/>
          </a:xfrm>
          <a:prstGeom prst="rect">
            <a:avLst/>
          </a:prstGeom>
          <a:noFill/>
        </p:spPr>
        <p:txBody>
          <a:bodyPr wrap="square" rtlCol="0" anchor="ctr">
            <a:spAutoFit/>
          </a:bodyPr>
          <a:lstStyle/>
          <a:p>
            <a:pPr algn="ctr">
              <a:lnSpc>
                <a:spcPts val="4800"/>
              </a:lnSpc>
            </a:pPr>
            <a:r>
              <a:rPr lang="ja-JP" altLang="en-US" sz="6600" b="1" dirty="0">
                <a:solidFill>
                  <a:srgbClr val="C00000"/>
                </a:solidFill>
                <a:latin typeface="ＭＳ 明朝" panose="02020609040205080304" pitchFamily="17" charset="-128"/>
                <a:ea typeface="ＭＳ 明朝" panose="02020609040205080304" pitchFamily="17" charset="-128"/>
              </a:rPr>
              <a:t>「成功していますね」</a:t>
            </a:r>
            <a:endParaRPr kumimoji="1" lang="en-US" altLang="ja-JP" sz="6600" b="1" dirty="0">
              <a:solidFill>
                <a:srgbClr val="C00000"/>
              </a:solidFill>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307105414"/>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813927"/>
            <a:ext cx="11122926" cy="1230145"/>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まず、最初のステップとして、</a:t>
            </a:r>
          </a:p>
          <a:p>
            <a:pPr algn="ctr">
              <a:lnSpc>
                <a:spcPts val="4800"/>
              </a:lnSpc>
            </a:pPr>
            <a:r>
              <a:rPr lang="ja-JP" altLang="en-US" sz="2800" b="1" dirty="0">
                <a:latin typeface="ＭＳ 明朝" panose="02020609040205080304" pitchFamily="17" charset="-128"/>
                <a:ea typeface="ＭＳ 明朝" panose="02020609040205080304" pitchFamily="17" charset="-128"/>
              </a:rPr>
              <a:t>大きめの書店に行ってください</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040067344"/>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813928"/>
            <a:ext cx="11122926" cy="1230145"/>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そこで次のようなジャンルの</a:t>
            </a:r>
          </a:p>
          <a:p>
            <a:pPr algn="ctr">
              <a:lnSpc>
                <a:spcPts val="4800"/>
              </a:lnSpc>
            </a:pPr>
            <a:r>
              <a:rPr lang="ja-JP" altLang="en-US" sz="2800" b="1" dirty="0">
                <a:latin typeface="ＭＳ 明朝" panose="02020609040205080304" pitchFamily="17" charset="-128"/>
                <a:ea typeface="ＭＳ 明朝" panose="02020609040205080304" pitchFamily="17" charset="-128"/>
              </a:rPr>
              <a:t>ビジネス書を探してください</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976919523"/>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1582822"/>
            <a:ext cx="11122926" cy="3692357"/>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「セールスライティング」</a:t>
            </a:r>
          </a:p>
          <a:p>
            <a:pPr algn="ctr">
              <a:lnSpc>
                <a:spcPts val="4800"/>
              </a:lnSpc>
            </a:pPr>
            <a:r>
              <a:rPr lang="ja-JP" altLang="en-US" sz="2800" b="1" dirty="0">
                <a:latin typeface="ＭＳ 明朝" panose="02020609040205080304" pitchFamily="17" charset="-128"/>
                <a:ea typeface="ＭＳ 明朝" panose="02020609040205080304" pitchFamily="17" charset="-128"/>
              </a:rPr>
              <a:t>「コピーライティング」</a:t>
            </a:r>
          </a:p>
          <a:p>
            <a:pPr algn="ctr">
              <a:lnSpc>
                <a:spcPts val="4800"/>
              </a:lnSpc>
            </a:pPr>
            <a:r>
              <a:rPr lang="ja-JP" altLang="en-US" sz="2800" b="1" dirty="0">
                <a:latin typeface="ＭＳ 明朝" panose="02020609040205080304" pitchFamily="17" charset="-128"/>
                <a:ea typeface="ＭＳ 明朝" panose="02020609040205080304" pitchFamily="17" charset="-128"/>
              </a:rPr>
              <a:t>「ダイレクトマーケティング」</a:t>
            </a:r>
          </a:p>
          <a:p>
            <a:pPr algn="ctr">
              <a:lnSpc>
                <a:spcPts val="4800"/>
              </a:lnSpc>
            </a:pPr>
            <a:r>
              <a:rPr lang="ja-JP" altLang="en-US" sz="2800" b="1" dirty="0">
                <a:latin typeface="ＭＳ 明朝" panose="02020609040205080304" pitchFamily="17" charset="-128"/>
                <a:ea typeface="ＭＳ 明朝" panose="02020609040205080304" pitchFamily="17" charset="-128"/>
              </a:rPr>
              <a:t>「広告」</a:t>
            </a:r>
          </a:p>
          <a:p>
            <a:pPr algn="ctr">
              <a:lnSpc>
                <a:spcPts val="4800"/>
              </a:lnSpc>
            </a:pPr>
            <a:r>
              <a:rPr lang="ja-JP" altLang="en-US" sz="2800" b="1" dirty="0">
                <a:latin typeface="ＭＳ 明朝" panose="02020609040205080304" pitchFamily="17" charset="-128"/>
                <a:ea typeface="ＭＳ 明朝" panose="02020609040205080304" pitchFamily="17" charset="-128"/>
              </a:rPr>
              <a:t>「インターネット・マーケティング」</a:t>
            </a:r>
          </a:p>
          <a:p>
            <a:pPr algn="ctr">
              <a:lnSpc>
                <a:spcPts val="4800"/>
              </a:lnSpc>
            </a:pPr>
            <a:r>
              <a:rPr lang="ja-JP" altLang="en-US" sz="2800" b="1" dirty="0">
                <a:latin typeface="ＭＳ 明朝" panose="02020609040205080304" pitchFamily="17" charset="-128"/>
                <a:ea typeface="ＭＳ 明朝" panose="02020609040205080304" pitchFamily="17" charset="-128"/>
              </a:rPr>
              <a:t>など</a:t>
            </a:r>
            <a:r>
              <a:rPr lang="ja-JP" altLang="en-US" sz="2800" b="1" dirty="0" err="1">
                <a:latin typeface="ＭＳ 明朝" panose="02020609040205080304" pitchFamily="17" charset="-128"/>
                <a:ea typeface="ＭＳ 明朝" panose="02020609040205080304" pitchFamily="17" charset="-128"/>
              </a:rPr>
              <a:t>、、、</a:t>
            </a:r>
            <a:r>
              <a:rPr lang="ja-JP" altLang="en-US" sz="2800" b="1" dirty="0">
                <a:latin typeface="ＭＳ 明朝" panose="02020609040205080304" pitchFamily="17" charset="-128"/>
                <a:ea typeface="ＭＳ 明朝" panose="02020609040205080304" pitchFamily="17" charset="-128"/>
              </a:rPr>
              <a:t>です</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877261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10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10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1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506151"/>
            <a:ext cx="11122926" cy="1845698"/>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沢山の本がありますが、</a:t>
            </a:r>
          </a:p>
          <a:p>
            <a:pPr algn="ctr">
              <a:lnSpc>
                <a:spcPts val="4800"/>
              </a:lnSpc>
            </a:pPr>
            <a:r>
              <a:rPr lang="ja-JP" altLang="en-US" sz="2800" b="1" dirty="0">
                <a:latin typeface="ＭＳ 明朝" panose="02020609040205080304" pitchFamily="17" charset="-128"/>
                <a:ea typeface="ＭＳ 明朝" panose="02020609040205080304" pitchFamily="17" charset="-128"/>
              </a:rPr>
              <a:t>その中から</a:t>
            </a:r>
          </a:p>
          <a:p>
            <a:pPr algn="ctr">
              <a:lnSpc>
                <a:spcPts val="4800"/>
              </a:lnSpc>
            </a:pPr>
            <a:r>
              <a:rPr lang="ja-JP" altLang="en-US" sz="2800" b="1" dirty="0">
                <a:solidFill>
                  <a:srgbClr val="C00000"/>
                </a:solidFill>
                <a:latin typeface="ＭＳ 明朝" panose="02020609040205080304" pitchFamily="17" charset="-128"/>
                <a:ea typeface="ＭＳ 明朝" panose="02020609040205080304" pitchFamily="17" charset="-128"/>
              </a:rPr>
              <a:t>洋書を翻訳したものを選んでください</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1225105"/>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198375"/>
            <a:ext cx="11122926" cy="2461251"/>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セールスコピーは日本では、</a:t>
            </a:r>
          </a:p>
          <a:p>
            <a:pPr algn="ctr">
              <a:lnSpc>
                <a:spcPts val="4800"/>
              </a:lnSpc>
            </a:pPr>
            <a:r>
              <a:rPr lang="ja-JP" altLang="en-US" sz="2800" b="1" dirty="0">
                <a:latin typeface="ＭＳ 明朝" panose="02020609040205080304" pitchFamily="17" charset="-128"/>
                <a:ea typeface="ＭＳ 明朝" panose="02020609040205080304" pitchFamily="17" charset="-128"/>
              </a:rPr>
              <a:t>まだまだ知られていませんが、</a:t>
            </a:r>
          </a:p>
          <a:p>
            <a:pPr algn="ctr">
              <a:lnSpc>
                <a:spcPts val="4800"/>
              </a:lnSpc>
            </a:pPr>
            <a:r>
              <a:rPr lang="ja-JP" altLang="en-US" sz="2800" b="1" dirty="0">
                <a:solidFill>
                  <a:srgbClr val="C00000"/>
                </a:solidFill>
                <a:latin typeface="ＭＳ 明朝" panose="02020609040205080304" pitchFamily="17" charset="-128"/>
                <a:ea typeface="ＭＳ 明朝" panose="02020609040205080304" pitchFamily="17" charset="-128"/>
              </a:rPr>
              <a:t>アメリカでは</a:t>
            </a:r>
            <a:r>
              <a:rPr lang="en-US" altLang="ja-JP" sz="2800" b="1" dirty="0">
                <a:solidFill>
                  <a:srgbClr val="C00000"/>
                </a:solidFill>
                <a:latin typeface="ＭＳ 明朝" panose="02020609040205080304" pitchFamily="17" charset="-128"/>
                <a:ea typeface="ＭＳ 明朝" panose="02020609040205080304" pitchFamily="17" charset="-128"/>
              </a:rPr>
              <a:t>100</a:t>
            </a:r>
            <a:r>
              <a:rPr lang="ja-JP" altLang="en-US" sz="2800" b="1" dirty="0">
                <a:solidFill>
                  <a:srgbClr val="C00000"/>
                </a:solidFill>
                <a:latin typeface="ＭＳ 明朝" panose="02020609040205080304" pitchFamily="17" charset="-128"/>
                <a:ea typeface="ＭＳ 明朝" panose="02020609040205080304" pitchFamily="17" charset="-128"/>
              </a:rPr>
              <a:t>年以上の歴史</a:t>
            </a:r>
            <a:r>
              <a:rPr lang="ja-JP" altLang="en-US" sz="2800" b="1" dirty="0">
                <a:latin typeface="ＭＳ 明朝" panose="02020609040205080304" pitchFamily="17" charset="-128"/>
                <a:ea typeface="ＭＳ 明朝" panose="02020609040205080304" pitchFamily="17" charset="-128"/>
              </a:rPr>
              <a:t>があるので</a:t>
            </a:r>
          </a:p>
          <a:p>
            <a:pPr algn="ctr">
              <a:lnSpc>
                <a:spcPts val="4800"/>
              </a:lnSpc>
            </a:pPr>
            <a:r>
              <a:rPr lang="ja-JP" altLang="en-US" sz="2800" b="1" dirty="0">
                <a:latin typeface="ＭＳ 明朝" panose="02020609040205080304" pitchFamily="17" charset="-128"/>
                <a:ea typeface="ＭＳ 明朝" panose="02020609040205080304" pitchFamily="17" charset="-128"/>
              </a:rPr>
              <a:t>内容が充実しているからです</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555369133"/>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198375"/>
            <a:ext cx="11122926" cy="2461251"/>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専門書なので、</a:t>
            </a:r>
          </a:p>
          <a:p>
            <a:pPr algn="ctr">
              <a:lnSpc>
                <a:spcPts val="4800"/>
              </a:lnSpc>
            </a:pPr>
            <a:r>
              <a:rPr lang="ja-JP" altLang="en-US" sz="2800" b="1" dirty="0">
                <a:solidFill>
                  <a:srgbClr val="C00000"/>
                </a:solidFill>
                <a:latin typeface="ＭＳ 明朝" panose="02020609040205080304" pitchFamily="17" charset="-128"/>
                <a:ea typeface="ＭＳ 明朝" panose="02020609040205080304" pitchFamily="17" charset="-128"/>
              </a:rPr>
              <a:t>一般の書籍よりもちょっと高い</a:t>
            </a:r>
            <a:r>
              <a:rPr lang="ja-JP" altLang="en-US" sz="2800" b="1" dirty="0">
                <a:latin typeface="ＭＳ 明朝" panose="02020609040205080304" pitchFamily="17" charset="-128"/>
                <a:ea typeface="ＭＳ 明朝" panose="02020609040205080304" pitchFamily="17" charset="-128"/>
              </a:rPr>
              <a:t>ですが、</a:t>
            </a:r>
          </a:p>
          <a:p>
            <a:pPr algn="ctr">
              <a:lnSpc>
                <a:spcPts val="4800"/>
              </a:lnSpc>
            </a:pPr>
            <a:r>
              <a:rPr lang="ja-JP" altLang="en-US" sz="2800" b="1" dirty="0">
                <a:latin typeface="ＭＳ 明朝" panose="02020609040205080304" pitchFamily="17" charset="-128"/>
                <a:ea typeface="ＭＳ 明朝" panose="02020609040205080304" pitchFamily="17" charset="-128"/>
              </a:rPr>
              <a:t>ピンとくるものを何冊か選んで、</a:t>
            </a:r>
          </a:p>
          <a:p>
            <a:pPr algn="ctr">
              <a:lnSpc>
                <a:spcPts val="4800"/>
              </a:lnSpc>
            </a:pPr>
            <a:r>
              <a:rPr lang="ja-JP" altLang="en-US" sz="2800" b="1" dirty="0">
                <a:latin typeface="ＭＳ 明朝" panose="02020609040205080304" pitchFamily="17" charset="-128"/>
                <a:ea typeface="ＭＳ 明朝" panose="02020609040205080304" pitchFamily="17" charset="-128"/>
              </a:rPr>
              <a:t>順番に読んでください</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441455412"/>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506151"/>
            <a:ext cx="11122926" cy="1845698"/>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僕がそうだったように、</a:t>
            </a:r>
          </a:p>
          <a:p>
            <a:pPr algn="ctr">
              <a:lnSpc>
                <a:spcPts val="4800"/>
              </a:lnSpc>
            </a:pPr>
            <a:r>
              <a:rPr lang="ja-JP" altLang="en-US" sz="2800" b="1" dirty="0">
                <a:latin typeface="ＭＳ 明朝" panose="02020609040205080304" pitchFamily="17" charset="-128"/>
                <a:ea typeface="ＭＳ 明朝" panose="02020609040205080304" pitchFamily="17" charset="-128"/>
              </a:rPr>
              <a:t>かたっぱしから情報をかき集めて、</a:t>
            </a:r>
          </a:p>
          <a:p>
            <a:pPr algn="ctr">
              <a:lnSpc>
                <a:spcPts val="4800"/>
              </a:lnSpc>
            </a:pPr>
            <a:r>
              <a:rPr lang="ja-JP" altLang="en-US" sz="2800" b="1" dirty="0">
                <a:latin typeface="ＭＳ 明朝" panose="02020609040205080304" pitchFamily="17" charset="-128"/>
                <a:ea typeface="ＭＳ 明朝" panose="02020609040205080304" pitchFamily="17" charset="-128"/>
              </a:rPr>
              <a:t>読んで、やってみてください</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2906491710"/>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198375"/>
            <a:ext cx="11122926" cy="2461251"/>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このプレゼンテーションを</a:t>
            </a:r>
          </a:p>
          <a:p>
            <a:pPr algn="ctr">
              <a:lnSpc>
                <a:spcPts val="4800"/>
              </a:lnSpc>
            </a:pPr>
            <a:r>
              <a:rPr lang="ja-JP" altLang="en-US" sz="2800" b="1" dirty="0">
                <a:latin typeface="ＭＳ 明朝" panose="02020609040205080304" pitchFamily="17" charset="-128"/>
                <a:ea typeface="ＭＳ 明朝" panose="02020609040205080304" pitchFamily="17" charset="-128"/>
              </a:rPr>
              <a:t>きちんとメモを取りながら、</a:t>
            </a:r>
          </a:p>
          <a:p>
            <a:pPr algn="ctr">
              <a:lnSpc>
                <a:spcPts val="4800"/>
              </a:lnSpc>
            </a:pPr>
            <a:r>
              <a:rPr lang="ja-JP" altLang="en-US" sz="2800" b="1" dirty="0">
                <a:latin typeface="ＭＳ 明朝" panose="02020609040205080304" pitchFamily="17" charset="-128"/>
                <a:ea typeface="ＭＳ 明朝" panose="02020609040205080304" pitchFamily="17" charset="-128"/>
              </a:rPr>
              <a:t>何度も聞いていれば、</a:t>
            </a:r>
          </a:p>
          <a:p>
            <a:pPr algn="ctr">
              <a:lnSpc>
                <a:spcPts val="4800"/>
              </a:lnSpc>
            </a:pPr>
            <a:r>
              <a:rPr lang="ja-JP" altLang="en-US" sz="2800" b="1" dirty="0">
                <a:latin typeface="ＭＳ 明朝" panose="02020609040205080304" pitchFamily="17" charset="-128"/>
                <a:ea typeface="ＭＳ 明朝" panose="02020609040205080304" pitchFamily="17" charset="-128"/>
              </a:rPr>
              <a:t>ある程度成功するでしょう</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611675715"/>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548557" y="5050068"/>
            <a:ext cx="11122926" cy="1230145"/>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２つ目の選択肢。</a:t>
            </a:r>
          </a:p>
          <a:p>
            <a:pPr algn="ctr">
              <a:lnSpc>
                <a:spcPts val="4800"/>
              </a:lnSpc>
            </a:pPr>
            <a:r>
              <a:rPr lang="ja-JP" altLang="en-US" sz="2800" b="1" dirty="0">
                <a:latin typeface="ＭＳ 明朝" panose="02020609040205080304" pitchFamily="17" charset="-128"/>
                <a:ea typeface="ＭＳ 明朝" panose="02020609040205080304" pitchFamily="17" charset="-128"/>
              </a:rPr>
              <a:t>それは</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614766543"/>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85717" y="5050068"/>
            <a:ext cx="11122926" cy="1230145"/>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もっと効率的で、</a:t>
            </a:r>
            <a:r>
              <a:rPr lang="ja-JP" altLang="en-US" sz="2800" b="1" dirty="0">
                <a:solidFill>
                  <a:srgbClr val="C00000"/>
                </a:solidFill>
                <a:latin typeface="ＭＳ 明朝" panose="02020609040205080304" pitchFamily="17" charset="-128"/>
                <a:ea typeface="ＭＳ 明朝" panose="02020609040205080304" pitchFamily="17" charset="-128"/>
              </a:rPr>
              <a:t>リスクのない</a:t>
            </a:r>
            <a:r>
              <a:rPr lang="ja-JP" altLang="en-US" sz="2800" b="1" dirty="0">
                <a:latin typeface="ＭＳ 明朝" panose="02020609040205080304" pitchFamily="17" charset="-128"/>
                <a:ea typeface="ＭＳ 明朝" panose="02020609040205080304" pitchFamily="17" charset="-128"/>
              </a:rPr>
              <a:t>方法です。</a:t>
            </a:r>
          </a:p>
          <a:p>
            <a:pPr algn="ctr">
              <a:lnSpc>
                <a:spcPts val="4800"/>
              </a:lnSpc>
            </a:pPr>
            <a:r>
              <a:rPr lang="ja-JP" altLang="en-US" sz="2800" b="1" dirty="0">
                <a:latin typeface="ＭＳ 明朝" panose="02020609040205080304" pitchFamily="17" charset="-128"/>
                <a:ea typeface="ＭＳ 明朝" panose="02020609040205080304" pitchFamily="17" charset="-128"/>
              </a:rPr>
              <a:t>それは</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5619632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3117376"/>
            <a:ext cx="11122926" cy="623248"/>
          </a:xfrm>
          <a:prstGeom prst="rect">
            <a:avLst/>
          </a:prstGeom>
          <a:noFill/>
        </p:spPr>
        <p:txBody>
          <a:bodyPr wrap="square" rtlCol="0" anchor="ctr">
            <a:spAutoFit/>
          </a:bodyPr>
          <a:lstStyle/>
          <a:p>
            <a:pPr algn="ctr">
              <a:lnSpc>
                <a:spcPts val="4800"/>
              </a:lnSpc>
            </a:pPr>
            <a:r>
              <a:rPr lang="en-US" altLang="ja-JP" sz="2800" b="1" dirty="0">
                <a:latin typeface="ＭＳ 明朝" panose="02020609040205080304" pitchFamily="17" charset="-128"/>
                <a:ea typeface="ＭＳ 明朝" panose="02020609040205080304" pitchFamily="17" charset="-128"/>
              </a:rPr>
              <a:t>…</a:t>
            </a:r>
            <a:r>
              <a:rPr lang="ja-JP" altLang="en-US" sz="2800" b="1" dirty="0">
                <a:latin typeface="ＭＳ 明朝" panose="02020609040205080304" pitchFamily="17" charset="-128"/>
                <a:ea typeface="ＭＳ 明朝" panose="02020609040205080304" pitchFamily="17" charset="-128"/>
              </a:rPr>
              <a:t>と言われるようになりました。</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2553505327"/>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506151"/>
            <a:ext cx="11122926" cy="1845698"/>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僕が、大量の洋書やアメリカの</a:t>
            </a:r>
          </a:p>
          <a:p>
            <a:pPr algn="ctr">
              <a:lnSpc>
                <a:spcPts val="4800"/>
              </a:lnSpc>
            </a:pPr>
            <a:r>
              <a:rPr lang="ja-JP" altLang="en-US" sz="2800" b="1" dirty="0">
                <a:latin typeface="ＭＳ 明朝" panose="02020609040205080304" pitchFamily="17" charset="-128"/>
                <a:ea typeface="ＭＳ 明朝" panose="02020609040205080304" pitchFamily="17" charset="-128"/>
              </a:rPr>
              <a:t>セールスライティングを研究し、</a:t>
            </a:r>
          </a:p>
          <a:p>
            <a:pPr algn="ctr">
              <a:lnSpc>
                <a:spcPts val="4800"/>
              </a:lnSpc>
            </a:pPr>
            <a:r>
              <a:rPr lang="ja-JP" altLang="en-US" sz="2800" b="1" dirty="0">
                <a:latin typeface="ＭＳ 明朝" panose="02020609040205080304" pitchFamily="17" charset="-128"/>
                <a:ea typeface="ＭＳ 明朝" panose="02020609040205080304" pitchFamily="17" charset="-128"/>
              </a:rPr>
              <a:t>日本で実践してうまくいった方法</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500429994"/>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813928"/>
            <a:ext cx="11122926" cy="1230145"/>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それらをまとめた１冊を使って</a:t>
            </a:r>
          </a:p>
          <a:p>
            <a:pPr algn="ctr">
              <a:lnSpc>
                <a:spcPts val="4800"/>
              </a:lnSpc>
            </a:pPr>
            <a:r>
              <a:rPr lang="ja-JP" altLang="en-US" sz="2800" b="1" dirty="0">
                <a:latin typeface="ＭＳ 明朝" panose="02020609040205080304" pitchFamily="17" charset="-128"/>
                <a:ea typeface="ＭＳ 明朝" panose="02020609040205080304" pitchFamily="17" charset="-128"/>
              </a:rPr>
              <a:t>セールスコピーのスキルを身に付ける方法</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4222055515"/>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17137" y="5050068"/>
            <a:ext cx="11122926" cy="1230145"/>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タイトルは、</a:t>
            </a:r>
          </a:p>
          <a:p>
            <a:pPr algn="ctr">
              <a:lnSpc>
                <a:spcPts val="4800"/>
              </a:lnSpc>
            </a:pPr>
            <a:r>
              <a:rPr lang="ja-JP" altLang="en-US" sz="2800" b="1" dirty="0">
                <a:latin typeface="ＭＳ 明朝" panose="02020609040205080304" pitchFamily="17" charset="-128"/>
                <a:ea typeface="ＭＳ 明朝" panose="02020609040205080304" pitchFamily="17" charset="-128"/>
              </a:rPr>
              <a:t>「ウェブ・セールスライティング習得ハンドブック」です</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2515319516"/>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17137" y="5050068"/>
            <a:ext cx="11122926" cy="1230145"/>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「ウェブ・セールスライティング習得ハンドブック」を</a:t>
            </a:r>
          </a:p>
          <a:p>
            <a:pPr algn="ctr">
              <a:lnSpc>
                <a:spcPts val="4800"/>
              </a:lnSpc>
            </a:pPr>
            <a:r>
              <a:rPr lang="ja-JP" altLang="en-US" sz="2800" b="1" dirty="0">
                <a:latin typeface="ＭＳ 明朝" panose="02020609040205080304" pitchFamily="17" charset="-128"/>
                <a:ea typeface="ＭＳ 明朝" panose="02020609040205080304" pitchFamily="17" charset="-128"/>
              </a:rPr>
              <a:t>リスクなく試してみるなら</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730818423"/>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594277" y="5665621"/>
            <a:ext cx="11122926" cy="614592"/>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下のボタンをクリックして下さい</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2983696579"/>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525697" y="5050068"/>
            <a:ext cx="11122926" cy="1230145"/>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僕の名前は寺本隆裕。</a:t>
            </a:r>
          </a:p>
          <a:p>
            <a:pPr algn="ctr">
              <a:lnSpc>
                <a:spcPts val="4800"/>
              </a:lnSpc>
            </a:pPr>
            <a:r>
              <a:rPr lang="ja-JP" altLang="en-US" sz="2800" b="1" dirty="0">
                <a:latin typeface="ＭＳ 明朝" panose="02020609040205080304" pitchFamily="17" charset="-128"/>
                <a:ea typeface="ＭＳ 明朝" panose="02020609040205080304" pitchFamily="17" charset="-128"/>
              </a:rPr>
              <a:t>「ウェブ・セールスライティング習得ハンドブック」の著者です。</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555804043"/>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1275045"/>
            <a:ext cx="11122926" cy="4307911"/>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「セールスライターになる」</a:t>
            </a:r>
          </a:p>
          <a:p>
            <a:pPr algn="ctr">
              <a:lnSpc>
                <a:spcPts val="4800"/>
              </a:lnSpc>
            </a:pPr>
            <a:r>
              <a:rPr lang="ja-JP" altLang="en-US" sz="2800" b="1" dirty="0">
                <a:latin typeface="ＭＳ 明朝" panose="02020609040205080304" pitchFamily="17" charset="-128"/>
                <a:ea typeface="ＭＳ 明朝" panose="02020609040205080304" pitchFamily="17" charset="-128"/>
              </a:rPr>
              <a:t>８年前に僕自身が決めた、</a:t>
            </a:r>
          </a:p>
          <a:p>
            <a:pPr algn="ctr">
              <a:lnSpc>
                <a:spcPts val="4800"/>
              </a:lnSpc>
            </a:pPr>
            <a:r>
              <a:rPr lang="ja-JP" altLang="en-US" sz="2800" b="1" dirty="0">
                <a:latin typeface="ＭＳ 明朝" panose="02020609040205080304" pitchFamily="17" charset="-128"/>
                <a:ea typeface="ＭＳ 明朝" panose="02020609040205080304" pitchFamily="17" charset="-128"/>
              </a:rPr>
              <a:t>このキャリアの選択は、</a:t>
            </a:r>
            <a:endParaRPr lang="en-US" altLang="ja-JP" sz="2800" b="1" dirty="0">
              <a:latin typeface="ＭＳ 明朝" panose="02020609040205080304" pitchFamily="17" charset="-128"/>
              <a:ea typeface="ＭＳ 明朝" panose="02020609040205080304" pitchFamily="17" charset="-128"/>
            </a:endParaRPr>
          </a:p>
          <a:p>
            <a:pPr algn="ctr">
              <a:lnSpc>
                <a:spcPts val="4800"/>
              </a:lnSpc>
            </a:pPr>
            <a:endParaRPr lang="ja-JP" altLang="en-US" sz="2800" b="1" dirty="0">
              <a:latin typeface="ＭＳ 明朝" panose="02020609040205080304" pitchFamily="17" charset="-128"/>
              <a:ea typeface="ＭＳ 明朝" panose="02020609040205080304" pitchFamily="17" charset="-128"/>
            </a:endParaRPr>
          </a:p>
          <a:p>
            <a:pPr algn="ctr">
              <a:lnSpc>
                <a:spcPts val="4800"/>
              </a:lnSpc>
            </a:pPr>
            <a:r>
              <a:rPr lang="ja-JP" altLang="en-US" sz="2800" b="1" dirty="0">
                <a:latin typeface="ＭＳ 明朝" panose="02020609040205080304" pitchFamily="17" charset="-128"/>
                <a:ea typeface="ＭＳ 明朝" panose="02020609040205080304" pitchFamily="17" charset="-128"/>
              </a:rPr>
              <a:t>８年たった今、</a:t>
            </a:r>
          </a:p>
          <a:p>
            <a:pPr algn="ctr">
              <a:lnSpc>
                <a:spcPts val="4800"/>
              </a:lnSpc>
            </a:pPr>
            <a:r>
              <a:rPr lang="ja-JP" altLang="en-US" sz="2800" b="1" dirty="0">
                <a:latin typeface="ＭＳ 明朝" panose="02020609040205080304" pitchFamily="17" charset="-128"/>
                <a:ea typeface="ＭＳ 明朝" panose="02020609040205080304" pitchFamily="17" charset="-128"/>
              </a:rPr>
              <a:t>間違っていなかった、</a:t>
            </a:r>
          </a:p>
          <a:p>
            <a:pPr algn="ctr">
              <a:lnSpc>
                <a:spcPts val="4800"/>
              </a:lnSpc>
            </a:pPr>
            <a:r>
              <a:rPr lang="ja-JP" altLang="en-US" sz="2800" b="1" dirty="0">
                <a:latin typeface="ＭＳ 明朝" panose="02020609040205080304" pitchFamily="17" charset="-128"/>
                <a:ea typeface="ＭＳ 明朝" panose="02020609040205080304" pitchFamily="17" charset="-128"/>
              </a:rPr>
              <a:t>と確信を持って言えます</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637125930"/>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506151"/>
            <a:ext cx="11122926" cy="1845698"/>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そして、この本は、</a:t>
            </a:r>
          </a:p>
          <a:p>
            <a:pPr algn="ctr">
              <a:lnSpc>
                <a:spcPts val="4800"/>
              </a:lnSpc>
            </a:pPr>
            <a:r>
              <a:rPr lang="ja-JP" altLang="en-US" sz="2800" b="1" dirty="0">
                <a:latin typeface="ＭＳ 明朝" panose="02020609040205080304" pitchFamily="17" charset="-128"/>
                <a:ea typeface="ＭＳ 明朝" panose="02020609040205080304" pitchFamily="17" charset="-128"/>
              </a:rPr>
              <a:t>セールスライターとして、</a:t>
            </a:r>
          </a:p>
          <a:p>
            <a:pPr algn="ctr">
              <a:lnSpc>
                <a:spcPts val="4800"/>
              </a:lnSpc>
            </a:pPr>
            <a:r>
              <a:rPr lang="ja-JP" altLang="en-US" sz="2800" b="1" dirty="0">
                <a:latin typeface="ＭＳ 明朝" panose="02020609040205080304" pitchFamily="17" charset="-128"/>
                <a:ea typeface="ＭＳ 明朝" panose="02020609040205080304" pitchFamily="17" charset="-128"/>
              </a:rPr>
              <a:t>日本でやってきた経験と</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2104023055"/>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506151"/>
            <a:ext cx="11122926" cy="1845698"/>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アメリカのセールスライティングを</a:t>
            </a:r>
          </a:p>
          <a:p>
            <a:pPr algn="ctr">
              <a:lnSpc>
                <a:spcPts val="4800"/>
              </a:lnSpc>
            </a:pPr>
            <a:r>
              <a:rPr lang="ja-JP" altLang="en-US" sz="2800" b="1" dirty="0">
                <a:latin typeface="ＭＳ 明朝" panose="02020609040205080304" pitchFamily="17" charset="-128"/>
                <a:ea typeface="ＭＳ 明朝" panose="02020609040205080304" pitchFamily="17" charset="-128"/>
              </a:rPr>
              <a:t>研究してきた知識を</a:t>
            </a:r>
          </a:p>
          <a:p>
            <a:pPr algn="ctr">
              <a:lnSpc>
                <a:spcPts val="4800"/>
              </a:lnSpc>
            </a:pPr>
            <a:r>
              <a:rPr lang="ja-JP" altLang="en-US" sz="2800" b="1" dirty="0">
                <a:latin typeface="ＭＳ 明朝" panose="02020609040205080304" pitchFamily="17" charset="-128"/>
                <a:ea typeface="ＭＳ 明朝" panose="02020609040205080304" pitchFamily="17" charset="-128"/>
              </a:rPr>
              <a:t>体系的にまとめたもので</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261711669"/>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813928"/>
            <a:ext cx="11122926" cy="1230145"/>
          </a:xfrm>
          <a:prstGeom prst="rect">
            <a:avLst/>
          </a:prstGeom>
          <a:noFill/>
        </p:spPr>
        <p:txBody>
          <a:bodyPr wrap="square" rtlCol="0" anchor="ctr">
            <a:spAutoFit/>
          </a:bodyPr>
          <a:lstStyle/>
          <a:p>
            <a:pPr algn="ctr">
              <a:lnSpc>
                <a:spcPts val="4800"/>
              </a:lnSpc>
            </a:pPr>
            <a:r>
              <a:rPr lang="ja-JP" altLang="en-US" sz="2800" b="1" dirty="0">
                <a:solidFill>
                  <a:srgbClr val="C00000"/>
                </a:solidFill>
                <a:latin typeface="ＭＳ 明朝" panose="02020609040205080304" pitchFamily="17" charset="-128"/>
                <a:ea typeface="ＭＳ 明朝" panose="02020609040205080304" pitchFamily="17" charset="-128"/>
              </a:rPr>
              <a:t>売れるウェブ用のコピーが</a:t>
            </a:r>
          </a:p>
          <a:p>
            <a:pPr algn="ctr">
              <a:lnSpc>
                <a:spcPts val="4800"/>
              </a:lnSpc>
            </a:pPr>
            <a:r>
              <a:rPr lang="ja-JP" altLang="en-US" sz="2800" b="1" dirty="0">
                <a:solidFill>
                  <a:srgbClr val="C00000"/>
                </a:solidFill>
                <a:latin typeface="ＭＳ 明朝" panose="02020609040205080304" pitchFamily="17" charset="-128"/>
                <a:ea typeface="ＭＳ 明朝" panose="02020609040205080304" pitchFamily="17" charset="-128"/>
              </a:rPr>
              <a:t>書けるようになり、</a:t>
            </a:r>
            <a:r>
              <a:rPr lang="ja-JP" altLang="en-US" sz="2800" b="1" dirty="0">
                <a:latin typeface="ＭＳ 明朝" panose="02020609040205080304" pitchFamily="17" charset="-128"/>
                <a:ea typeface="ＭＳ 明朝" panose="02020609040205080304" pitchFamily="17" charset="-128"/>
              </a:rPr>
              <a:t>しかも</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681106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81560" y="1693336"/>
            <a:ext cx="11122926" cy="1171475"/>
          </a:xfrm>
          <a:prstGeom prst="rect">
            <a:avLst/>
          </a:prstGeom>
          <a:noFill/>
        </p:spPr>
        <p:txBody>
          <a:bodyPr wrap="square" rtlCol="0" anchor="ctr">
            <a:spAutoFit/>
          </a:bodyPr>
          <a:lstStyle/>
          <a:p>
            <a:pPr algn="ctr">
              <a:lnSpc>
                <a:spcPts val="4500"/>
              </a:lnSpc>
            </a:pPr>
            <a:r>
              <a:rPr lang="ja-JP" altLang="en-US" sz="2800" b="1" dirty="0">
                <a:latin typeface="ＭＳ 明朝" panose="02020609040205080304" pitchFamily="17" charset="-128"/>
                <a:ea typeface="ＭＳ 明朝" panose="02020609040205080304" pitchFamily="17" charset="-128"/>
              </a:rPr>
              <a:t>あなたがもし、</a:t>
            </a:r>
          </a:p>
          <a:p>
            <a:pPr algn="ctr">
              <a:lnSpc>
                <a:spcPts val="4500"/>
              </a:lnSpc>
            </a:pPr>
            <a:r>
              <a:rPr lang="ja-JP" altLang="en-US" sz="2800" b="1" dirty="0">
                <a:latin typeface="ＭＳ 明朝" panose="02020609040205080304" pitchFamily="17" charset="-128"/>
                <a:ea typeface="ＭＳ 明朝" panose="02020609040205080304" pitchFamily="17" charset="-128"/>
              </a:rPr>
              <a:t>これから起業しようとしているなら</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4" name="テキスト ボックス 3"/>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5005257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506152"/>
            <a:ext cx="11122926" cy="1845698"/>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これからその</a:t>
            </a:r>
            <a:r>
              <a:rPr lang="ja-JP" altLang="en-US" sz="2800" b="1" dirty="0">
                <a:solidFill>
                  <a:srgbClr val="C00000"/>
                </a:solidFill>
                <a:latin typeface="ＭＳ 明朝" panose="02020609040205080304" pitchFamily="17" charset="-128"/>
                <a:ea typeface="ＭＳ 明朝" panose="02020609040205080304" pitchFamily="17" charset="-128"/>
              </a:rPr>
              <a:t>スキル</a:t>
            </a:r>
            <a:r>
              <a:rPr lang="ja-JP" altLang="en-US" sz="2800" b="1" dirty="0">
                <a:latin typeface="ＭＳ 明朝" panose="02020609040205080304" pitchFamily="17" charset="-128"/>
                <a:ea typeface="ＭＳ 明朝" panose="02020609040205080304" pitchFamily="17" charset="-128"/>
              </a:rPr>
              <a:t>について話していきます。</a:t>
            </a:r>
            <a:endParaRPr lang="en-US" altLang="ja-JP" sz="2800" b="1" dirty="0">
              <a:latin typeface="ＭＳ 明朝" panose="02020609040205080304" pitchFamily="17" charset="-128"/>
              <a:ea typeface="ＭＳ 明朝" panose="02020609040205080304" pitchFamily="17" charset="-128"/>
            </a:endParaRPr>
          </a:p>
          <a:p>
            <a:pPr algn="ctr">
              <a:lnSpc>
                <a:spcPts val="4800"/>
              </a:lnSpc>
            </a:pPr>
            <a:endParaRPr lang="ja-JP" altLang="en-US" sz="2800" b="1" dirty="0">
              <a:latin typeface="ＭＳ 明朝" panose="02020609040205080304" pitchFamily="17" charset="-128"/>
              <a:ea typeface="ＭＳ 明朝" panose="02020609040205080304" pitchFamily="17" charset="-128"/>
            </a:endParaRPr>
          </a:p>
          <a:p>
            <a:pPr algn="ctr">
              <a:lnSpc>
                <a:spcPts val="4800"/>
              </a:lnSpc>
            </a:pPr>
            <a:r>
              <a:rPr lang="ja-JP" altLang="en-US" sz="2800" b="1" dirty="0">
                <a:latin typeface="ＭＳ 明朝" panose="02020609040205080304" pitchFamily="17" charset="-128"/>
                <a:ea typeface="ＭＳ 明朝" panose="02020609040205080304" pitchFamily="17" charset="-128"/>
              </a:rPr>
              <a:t>でもその話をする前に</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924712143"/>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506151"/>
            <a:ext cx="11122926" cy="1845698"/>
          </a:xfrm>
          <a:prstGeom prst="rect">
            <a:avLst/>
          </a:prstGeom>
          <a:noFill/>
        </p:spPr>
        <p:txBody>
          <a:bodyPr wrap="square" rtlCol="0" anchor="ctr">
            <a:spAutoFit/>
          </a:bodyPr>
          <a:lstStyle/>
          <a:p>
            <a:pPr algn="ctr">
              <a:lnSpc>
                <a:spcPts val="4800"/>
              </a:lnSpc>
            </a:pPr>
            <a:r>
              <a:rPr lang="ja-JP" altLang="en-US" sz="2800" b="1" dirty="0">
                <a:solidFill>
                  <a:srgbClr val="C00000"/>
                </a:solidFill>
                <a:latin typeface="ＭＳ 明朝" panose="02020609040205080304" pitchFamily="17" charset="-128"/>
                <a:ea typeface="ＭＳ 明朝" panose="02020609040205080304" pitchFamily="17" charset="-128"/>
              </a:rPr>
              <a:t>ネットで商品を売るビジネスを</a:t>
            </a:r>
          </a:p>
          <a:p>
            <a:pPr algn="ctr">
              <a:lnSpc>
                <a:spcPts val="4800"/>
              </a:lnSpc>
            </a:pPr>
            <a:r>
              <a:rPr lang="ja-JP" altLang="en-US" sz="2800" b="1" dirty="0">
                <a:solidFill>
                  <a:srgbClr val="C00000"/>
                </a:solidFill>
                <a:latin typeface="ＭＳ 明朝" panose="02020609040205080304" pitchFamily="17" charset="-128"/>
                <a:ea typeface="ＭＳ 明朝" panose="02020609040205080304" pitchFamily="17" charset="-128"/>
              </a:rPr>
              <a:t>ゼロから立ち上げることができるようになる</a:t>
            </a:r>
            <a:r>
              <a:rPr lang="ja-JP" altLang="en-US" sz="2800" b="1" dirty="0">
                <a:latin typeface="ＭＳ 明朝" panose="02020609040205080304" pitchFamily="17" charset="-128"/>
                <a:ea typeface="ＭＳ 明朝" panose="02020609040205080304" pitchFamily="17" charset="-128"/>
              </a:rPr>
              <a:t>。</a:t>
            </a:r>
          </a:p>
          <a:p>
            <a:pPr algn="ctr">
              <a:lnSpc>
                <a:spcPts val="4800"/>
              </a:lnSpc>
            </a:pPr>
            <a:r>
              <a:rPr lang="ja-JP" altLang="en-US" sz="2800" b="1" dirty="0">
                <a:latin typeface="ＭＳ 明朝" panose="02020609040205080304" pitchFamily="17" charset="-128"/>
                <a:ea typeface="ＭＳ 明朝" panose="02020609040205080304" pitchFamily="17" charset="-128"/>
              </a:rPr>
              <a:t>という目的のために作ったものです</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849595142"/>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1275045"/>
            <a:ext cx="11122926" cy="4307911"/>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そして、この本は</a:t>
            </a:r>
          </a:p>
          <a:p>
            <a:pPr algn="ctr">
              <a:lnSpc>
                <a:spcPts val="4800"/>
              </a:lnSpc>
            </a:pPr>
            <a:r>
              <a:rPr lang="ja-JP" altLang="en-US" sz="2800" b="1" dirty="0">
                <a:latin typeface="ＭＳ 明朝" panose="02020609040205080304" pitchFamily="17" charset="-128"/>
                <a:ea typeface="ＭＳ 明朝" panose="02020609040205080304" pitchFamily="17" charset="-128"/>
              </a:rPr>
              <a:t>プライベートな出版なので、</a:t>
            </a:r>
          </a:p>
          <a:p>
            <a:pPr algn="ctr">
              <a:lnSpc>
                <a:spcPts val="4800"/>
              </a:lnSpc>
            </a:pPr>
            <a:r>
              <a:rPr lang="ja-JP" altLang="en-US" sz="2800" b="1" dirty="0">
                <a:solidFill>
                  <a:srgbClr val="C00000"/>
                </a:solidFill>
                <a:latin typeface="ＭＳ 明朝" panose="02020609040205080304" pitchFamily="17" charset="-128"/>
                <a:ea typeface="ＭＳ 明朝" panose="02020609040205080304" pitchFamily="17" charset="-128"/>
              </a:rPr>
              <a:t>書店や</a:t>
            </a:r>
            <a:r>
              <a:rPr lang="en-US" altLang="ja-JP" sz="2800" b="1" dirty="0">
                <a:solidFill>
                  <a:srgbClr val="C00000"/>
                </a:solidFill>
                <a:latin typeface="ＭＳ 明朝" panose="02020609040205080304" pitchFamily="17" charset="-128"/>
                <a:ea typeface="ＭＳ 明朝" panose="02020609040205080304" pitchFamily="17" charset="-128"/>
              </a:rPr>
              <a:t>amazon</a:t>
            </a:r>
            <a:r>
              <a:rPr lang="ja-JP" altLang="en-US" sz="2800" b="1" dirty="0">
                <a:solidFill>
                  <a:srgbClr val="C00000"/>
                </a:solidFill>
                <a:latin typeface="ＭＳ 明朝" panose="02020609040205080304" pitchFamily="17" charset="-128"/>
                <a:ea typeface="ＭＳ 明朝" panose="02020609040205080304" pitchFamily="17" charset="-128"/>
              </a:rPr>
              <a:t>では</a:t>
            </a:r>
          </a:p>
          <a:p>
            <a:pPr algn="ctr">
              <a:lnSpc>
                <a:spcPts val="4800"/>
              </a:lnSpc>
            </a:pPr>
            <a:r>
              <a:rPr lang="ja-JP" altLang="en-US" sz="2800" b="1" dirty="0">
                <a:solidFill>
                  <a:srgbClr val="C00000"/>
                </a:solidFill>
                <a:latin typeface="ＭＳ 明朝" panose="02020609040205080304" pitchFamily="17" charset="-128"/>
                <a:ea typeface="ＭＳ 明朝" panose="02020609040205080304" pitchFamily="17" charset="-128"/>
              </a:rPr>
              <a:t>買うことができません</a:t>
            </a:r>
            <a:r>
              <a:rPr lang="ja-JP" altLang="en-US" sz="2800" b="1" dirty="0">
                <a:latin typeface="ＭＳ 明朝" panose="02020609040205080304" pitchFamily="17" charset="-128"/>
                <a:ea typeface="ＭＳ 明朝" panose="02020609040205080304" pitchFamily="17" charset="-128"/>
              </a:rPr>
              <a:t>。</a:t>
            </a:r>
            <a:endParaRPr lang="en-US" altLang="ja-JP" sz="2800" b="1" dirty="0">
              <a:latin typeface="ＭＳ 明朝" panose="02020609040205080304" pitchFamily="17" charset="-128"/>
              <a:ea typeface="ＭＳ 明朝" panose="02020609040205080304" pitchFamily="17" charset="-128"/>
            </a:endParaRPr>
          </a:p>
          <a:p>
            <a:pPr algn="ctr">
              <a:lnSpc>
                <a:spcPts val="4800"/>
              </a:lnSpc>
            </a:pPr>
            <a:endParaRPr lang="ja-JP" altLang="en-US" sz="2800" b="1" dirty="0">
              <a:latin typeface="ＭＳ 明朝" panose="02020609040205080304" pitchFamily="17" charset="-128"/>
              <a:ea typeface="ＭＳ 明朝" panose="02020609040205080304" pitchFamily="17" charset="-128"/>
            </a:endParaRPr>
          </a:p>
          <a:p>
            <a:pPr algn="ctr">
              <a:lnSpc>
                <a:spcPts val="4800"/>
              </a:lnSpc>
            </a:pPr>
            <a:r>
              <a:rPr lang="ja-JP" altLang="en-US" sz="2800" b="1" dirty="0">
                <a:solidFill>
                  <a:srgbClr val="C00000"/>
                </a:solidFill>
                <a:latin typeface="ＭＳ 明朝" panose="02020609040205080304" pitchFamily="17" charset="-128"/>
                <a:ea typeface="ＭＳ 明朝" panose="02020609040205080304" pitchFamily="17" charset="-128"/>
              </a:rPr>
              <a:t>今、このページでしか買えない</a:t>
            </a:r>
            <a:r>
              <a:rPr lang="ja-JP" altLang="en-US" sz="2800" b="1" dirty="0">
                <a:latin typeface="ＭＳ 明朝" panose="02020609040205080304" pitchFamily="17" charset="-128"/>
                <a:ea typeface="ＭＳ 明朝" panose="02020609040205080304" pitchFamily="17" charset="-128"/>
              </a:rPr>
              <a:t>ので、</a:t>
            </a:r>
          </a:p>
          <a:p>
            <a:pPr algn="ctr">
              <a:lnSpc>
                <a:spcPts val="4800"/>
              </a:lnSpc>
            </a:pPr>
            <a:r>
              <a:rPr lang="ja-JP" altLang="en-US" sz="2800" b="1" dirty="0">
                <a:latin typeface="ＭＳ 明朝" panose="02020609040205080304" pitchFamily="17" charset="-128"/>
                <a:ea typeface="ＭＳ 明朝" panose="02020609040205080304" pitchFamily="17" charset="-128"/>
              </a:rPr>
              <a:t>注意して下さい</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10602304"/>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457117" y="4434515"/>
            <a:ext cx="11122926" cy="1845698"/>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では「ウェブ・セールスライティング</a:t>
            </a:r>
          </a:p>
          <a:p>
            <a:pPr algn="ctr">
              <a:lnSpc>
                <a:spcPts val="4800"/>
              </a:lnSpc>
            </a:pPr>
            <a:r>
              <a:rPr lang="ja-JP" altLang="en-US" sz="2800" b="1" dirty="0">
                <a:latin typeface="ＭＳ 明朝" panose="02020609040205080304" pitchFamily="17" charset="-128"/>
                <a:ea typeface="ＭＳ 明朝" panose="02020609040205080304" pitchFamily="17" charset="-128"/>
              </a:rPr>
              <a:t>習得ハンドブック」は</a:t>
            </a:r>
          </a:p>
          <a:p>
            <a:pPr algn="ctr">
              <a:lnSpc>
                <a:spcPts val="4800"/>
              </a:lnSpc>
            </a:pPr>
            <a:r>
              <a:rPr lang="ja-JP" altLang="en-US" sz="2800" b="1" dirty="0">
                <a:latin typeface="ＭＳ 明朝" panose="02020609040205080304" pitchFamily="17" charset="-128"/>
                <a:ea typeface="ＭＳ 明朝" panose="02020609040205080304" pitchFamily="17" charset="-128"/>
              </a:rPr>
              <a:t>具体的にどんな内容なのか？</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4277530114"/>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457117" y="5050068"/>
            <a:ext cx="11122926" cy="1230145"/>
          </a:xfrm>
          <a:prstGeom prst="rect">
            <a:avLst/>
          </a:prstGeom>
          <a:noFill/>
        </p:spPr>
        <p:txBody>
          <a:bodyPr wrap="square" rtlCol="0" anchor="ctr">
            <a:spAutoFit/>
          </a:bodyPr>
          <a:lstStyle/>
          <a:p>
            <a:pPr algn="ctr">
              <a:lnSpc>
                <a:spcPts val="4800"/>
              </a:lnSpc>
            </a:pPr>
            <a:r>
              <a:rPr lang="en-US" altLang="ja-JP" sz="2800" b="1" dirty="0">
                <a:latin typeface="ＭＳ 明朝" panose="02020609040205080304" pitchFamily="17" charset="-128"/>
                <a:ea typeface="ＭＳ 明朝" panose="02020609040205080304" pitchFamily="17" charset="-128"/>
              </a:rPr>
              <a:t>11</a:t>
            </a:r>
            <a:r>
              <a:rPr lang="ja-JP" altLang="en-US" sz="2800" b="1" dirty="0">
                <a:latin typeface="ＭＳ 明朝" panose="02020609040205080304" pitchFamily="17" charset="-128"/>
                <a:ea typeface="ＭＳ 明朝" panose="02020609040205080304" pitchFamily="17" charset="-128"/>
              </a:rPr>
              <a:t>章で構成されている、</a:t>
            </a:r>
          </a:p>
          <a:p>
            <a:pPr algn="ctr">
              <a:lnSpc>
                <a:spcPts val="4800"/>
              </a:lnSpc>
            </a:pPr>
            <a:r>
              <a:rPr lang="ja-JP" altLang="en-US" sz="2800" b="1" dirty="0">
                <a:latin typeface="ＭＳ 明朝" panose="02020609040205080304" pitchFamily="17" charset="-128"/>
                <a:ea typeface="ＭＳ 明朝" panose="02020609040205080304" pitchFamily="17" charset="-128"/>
              </a:rPr>
              <a:t>この本の内容の一部をお話しします</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2572485028"/>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4777739" y="457517"/>
            <a:ext cx="6985183" cy="5942974"/>
          </a:xfrm>
          <a:prstGeom prst="rect">
            <a:avLst/>
          </a:prstGeom>
          <a:noFill/>
        </p:spPr>
        <p:txBody>
          <a:bodyPr wrap="square" rtlCol="0" anchor="ctr">
            <a:spAutoFit/>
          </a:bodyPr>
          <a:lstStyle/>
          <a:p>
            <a:pPr>
              <a:lnSpc>
                <a:spcPts val="4200"/>
              </a:lnSpc>
            </a:pPr>
            <a:r>
              <a:rPr lang="ja-JP" altLang="en-US" sz="2800" b="1" dirty="0">
                <a:latin typeface="ＭＳ 明朝" panose="02020609040205080304" pitchFamily="17" charset="-128"/>
                <a:ea typeface="ＭＳ 明朝" panose="02020609040205080304" pitchFamily="17" charset="-128"/>
              </a:rPr>
              <a:t>まず、第章</a:t>
            </a:r>
            <a:r>
              <a:rPr lang="en-US" altLang="ja-JP" sz="2800" b="1" dirty="0">
                <a:latin typeface="ＭＳ 明朝" panose="02020609040205080304" pitchFamily="17" charset="-128"/>
                <a:ea typeface="ＭＳ 明朝" panose="02020609040205080304" pitchFamily="17" charset="-128"/>
              </a:rPr>
              <a:t>1</a:t>
            </a:r>
            <a:r>
              <a:rPr lang="ja-JP" altLang="en-US" sz="2800" b="1" dirty="0">
                <a:latin typeface="ＭＳ 明朝" panose="02020609040205080304" pitchFamily="17" charset="-128"/>
                <a:ea typeface="ＭＳ 明朝" panose="02020609040205080304" pitchFamily="17" charset="-128"/>
              </a:rPr>
              <a:t>では</a:t>
            </a:r>
            <a:endParaRPr lang="en-US" altLang="ja-JP" sz="2800" b="1">
              <a:latin typeface="ＭＳ 明朝" panose="02020609040205080304" pitchFamily="17" charset="-128"/>
              <a:ea typeface="ＭＳ 明朝" panose="02020609040205080304" pitchFamily="17" charset="-128"/>
            </a:endParaRPr>
          </a:p>
          <a:p>
            <a:pPr>
              <a:lnSpc>
                <a:spcPts val="4200"/>
              </a:lnSpc>
            </a:pPr>
            <a:r>
              <a:rPr lang="ja-JP" altLang="en-US" sz="2800" b="1">
                <a:latin typeface="ＭＳ 明朝" panose="02020609040205080304" pitchFamily="17" charset="-128"/>
                <a:ea typeface="ＭＳ 明朝" panose="02020609040205080304" pitchFamily="17" charset="-128"/>
              </a:rPr>
              <a:t>セールスコピー</a:t>
            </a:r>
            <a:r>
              <a:rPr lang="ja-JP" altLang="en-US" sz="2800" b="1" dirty="0">
                <a:latin typeface="ＭＳ 明朝" panose="02020609040205080304" pitchFamily="17" charset="-128"/>
                <a:ea typeface="ＭＳ 明朝" panose="02020609040205080304" pitchFamily="17" charset="-128"/>
              </a:rPr>
              <a:t>で商品を売るための</a:t>
            </a:r>
          </a:p>
          <a:p>
            <a:pPr>
              <a:lnSpc>
                <a:spcPts val="4200"/>
              </a:lnSpc>
            </a:pPr>
            <a:r>
              <a:rPr lang="ja-JP" altLang="en-US" sz="2800" b="1" dirty="0">
                <a:latin typeface="ＭＳ 明朝" panose="02020609040205080304" pitchFamily="17" charset="-128"/>
                <a:ea typeface="ＭＳ 明朝" panose="02020609040205080304" pitchFamily="17" charset="-128"/>
              </a:rPr>
              <a:t>基本が身につきます</a:t>
            </a:r>
            <a:r>
              <a:rPr lang="en-US" altLang="ja-JP" sz="2800" b="1" dirty="0">
                <a:latin typeface="ＭＳ 明朝" panose="02020609040205080304" pitchFamily="17" charset="-128"/>
                <a:ea typeface="ＭＳ 明朝" panose="02020609040205080304" pitchFamily="17" charset="-128"/>
              </a:rPr>
              <a:t>…</a:t>
            </a:r>
          </a:p>
          <a:p>
            <a:pPr>
              <a:lnSpc>
                <a:spcPts val="4200"/>
              </a:lnSpc>
            </a:pPr>
            <a:endParaRPr lang="en-US" altLang="ja-JP" sz="2800" b="1" dirty="0">
              <a:latin typeface="ＭＳ 明朝" panose="02020609040205080304" pitchFamily="17" charset="-128"/>
              <a:ea typeface="ＭＳ 明朝" panose="02020609040205080304" pitchFamily="17" charset="-128"/>
            </a:endParaRPr>
          </a:p>
          <a:p>
            <a:pPr>
              <a:lnSpc>
                <a:spcPts val="4200"/>
              </a:lnSpc>
            </a:pPr>
            <a:r>
              <a:rPr lang="ja-JP" altLang="en-US" sz="2800" b="1" dirty="0">
                <a:latin typeface="ＭＳ 明朝" panose="02020609040205080304" pitchFamily="17" charset="-128"/>
                <a:ea typeface="ＭＳ 明朝" panose="02020609040205080304" pitchFamily="17" charset="-128"/>
              </a:rPr>
              <a:t>セールスコピーで商品を売るために</a:t>
            </a:r>
          </a:p>
          <a:p>
            <a:pPr>
              <a:lnSpc>
                <a:spcPts val="4200"/>
              </a:lnSpc>
            </a:pPr>
            <a:r>
              <a:rPr lang="ja-JP" altLang="en-US" sz="2800" b="1" dirty="0">
                <a:latin typeface="ＭＳ 明朝" panose="02020609040205080304" pitchFamily="17" charset="-128"/>
                <a:ea typeface="ＭＳ 明朝" panose="02020609040205080304" pitchFamily="17" charset="-128"/>
              </a:rPr>
              <a:t>は、外してはいけないポイントが</a:t>
            </a:r>
          </a:p>
          <a:p>
            <a:pPr>
              <a:lnSpc>
                <a:spcPts val="4200"/>
              </a:lnSpc>
            </a:pPr>
            <a:r>
              <a:rPr lang="ja-JP" altLang="en-US" sz="2800" b="1" dirty="0">
                <a:latin typeface="ＭＳ 明朝" panose="02020609040205080304" pitchFamily="17" charset="-128"/>
                <a:ea typeface="ＭＳ 明朝" panose="02020609040205080304" pitchFamily="17" charset="-128"/>
              </a:rPr>
              <a:t>いくつかあります</a:t>
            </a:r>
            <a:r>
              <a:rPr lang="en-US" altLang="ja-JP" sz="2800" b="1" dirty="0">
                <a:latin typeface="ＭＳ 明朝" panose="02020609040205080304" pitchFamily="17" charset="-128"/>
                <a:ea typeface="ＭＳ 明朝" panose="02020609040205080304" pitchFamily="17" charset="-128"/>
              </a:rPr>
              <a:t>…</a:t>
            </a:r>
          </a:p>
          <a:p>
            <a:pPr>
              <a:lnSpc>
                <a:spcPts val="4200"/>
              </a:lnSpc>
            </a:pPr>
            <a:endParaRPr lang="en-US" altLang="ja-JP" sz="2800" b="1" dirty="0">
              <a:latin typeface="ＭＳ 明朝" panose="02020609040205080304" pitchFamily="17" charset="-128"/>
              <a:ea typeface="ＭＳ 明朝" panose="02020609040205080304" pitchFamily="17" charset="-128"/>
            </a:endParaRPr>
          </a:p>
          <a:p>
            <a:pPr>
              <a:lnSpc>
                <a:spcPts val="4200"/>
              </a:lnSpc>
            </a:pPr>
            <a:r>
              <a:rPr lang="ja-JP" altLang="en-US" sz="2800" b="1" dirty="0">
                <a:latin typeface="ＭＳ 明朝" panose="02020609040205080304" pitchFamily="17" charset="-128"/>
                <a:ea typeface="ＭＳ 明朝" panose="02020609040205080304" pitchFamily="17" charset="-128"/>
              </a:rPr>
              <a:t>ですが、ほとんどのセールスコピーや</a:t>
            </a:r>
          </a:p>
          <a:p>
            <a:pPr>
              <a:lnSpc>
                <a:spcPts val="4200"/>
              </a:lnSpc>
            </a:pPr>
            <a:r>
              <a:rPr lang="ja-JP" altLang="en-US" sz="2800" b="1" dirty="0">
                <a:latin typeface="ＭＳ 明朝" panose="02020609040205080304" pitchFamily="17" charset="-128"/>
                <a:ea typeface="ＭＳ 明朝" panose="02020609040205080304" pitchFamily="17" charset="-128"/>
              </a:rPr>
              <a:t>ホーム</a:t>
            </a:r>
            <a:r>
              <a:rPr lang="ja-JP" altLang="en-US" sz="2800" b="1" dirty="0" err="1">
                <a:latin typeface="ＭＳ 明朝" panose="02020609040205080304" pitchFamily="17" charset="-128"/>
                <a:ea typeface="ＭＳ 明朝" panose="02020609040205080304" pitchFamily="17" charset="-128"/>
              </a:rPr>
              <a:t>ぺ</a:t>
            </a:r>
            <a:r>
              <a:rPr lang="ja-JP" altLang="en-US" sz="2800" b="1" dirty="0">
                <a:latin typeface="ＭＳ 明朝" panose="02020609040205080304" pitchFamily="17" charset="-128"/>
                <a:ea typeface="ＭＳ 明朝" panose="02020609040205080304" pitchFamily="17" charset="-128"/>
              </a:rPr>
              <a:t>ージは、このポイントすら</a:t>
            </a:r>
          </a:p>
          <a:p>
            <a:pPr>
              <a:lnSpc>
                <a:spcPts val="4200"/>
              </a:lnSpc>
            </a:pPr>
            <a:r>
              <a:rPr lang="ja-JP" altLang="en-US" sz="2800" b="1" dirty="0">
                <a:latin typeface="ＭＳ 明朝" panose="02020609040205080304" pitchFamily="17" charset="-128"/>
                <a:ea typeface="ＭＳ 明朝" panose="02020609040205080304" pitchFamily="17" charset="-128"/>
              </a:rPr>
              <a:t>おさえていないのが現状です</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2614973475"/>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4777739" y="959094"/>
            <a:ext cx="6985183" cy="4939814"/>
          </a:xfrm>
          <a:prstGeom prst="rect">
            <a:avLst/>
          </a:prstGeom>
          <a:noFill/>
        </p:spPr>
        <p:txBody>
          <a:bodyPr wrap="square" rtlCol="0" anchor="ctr">
            <a:spAutoFit/>
          </a:bodyPr>
          <a:lstStyle/>
          <a:p>
            <a:pPr>
              <a:lnSpc>
                <a:spcPts val="4200"/>
              </a:lnSpc>
            </a:pPr>
            <a:r>
              <a:rPr lang="ja-JP" altLang="en-US" sz="2800" b="1" dirty="0">
                <a:latin typeface="ＭＳ 明朝" panose="02020609040205080304" pitchFamily="17" charset="-128"/>
                <a:ea typeface="ＭＳ 明朝" panose="02020609040205080304" pitchFamily="17" charset="-128"/>
              </a:rPr>
              <a:t>ですので、このポイントを</a:t>
            </a:r>
            <a:endParaRPr lang="en-US" altLang="ja-JP" sz="2800" b="1" dirty="0">
              <a:latin typeface="ＭＳ 明朝" panose="02020609040205080304" pitchFamily="17" charset="-128"/>
              <a:ea typeface="ＭＳ 明朝" panose="02020609040205080304" pitchFamily="17" charset="-128"/>
            </a:endParaRPr>
          </a:p>
          <a:p>
            <a:pPr>
              <a:lnSpc>
                <a:spcPts val="4200"/>
              </a:lnSpc>
            </a:pPr>
            <a:r>
              <a:rPr lang="ja-JP" altLang="en-US" sz="2800" b="1" dirty="0">
                <a:latin typeface="ＭＳ 明朝" panose="02020609040205080304" pitchFamily="17" charset="-128"/>
                <a:ea typeface="ＭＳ 明朝" panose="02020609040205080304" pitchFamily="17" charset="-128"/>
              </a:rPr>
              <a:t>おさえられるようになるだけでも、</a:t>
            </a:r>
          </a:p>
          <a:p>
            <a:pPr>
              <a:lnSpc>
                <a:spcPts val="4200"/>
              </a:lnSpc>
            </a:pPr>
            <a:r>
              <a:rPr lang="ja-JP" altLang="en-US" sz="2800" b="1" dirty="0">
                <a:latin typeface="ＭＳ 明朝" panose="02020609040205080304" pitchFamily="17" charset="-128"/>
                <a:ea typeface="ＭＳ 明朝" panose="02020609040205080304" pitchFamily="17" charset="-128"/>
              </a:rPr>
              <a:t>売れるセールスコピーが書けるようになる</a:t>
            </a:r>
          </a:p>
          <a:p>
            <a:pPr>
              <a:lnSpc>
                <a:spcPts val="4200"/>
              </a:lnSpc>
            </a:pPr>
            <a:r>
              <a:rPr lang="ja-JP" altLang="en-US" sz="2800" b="1" dirty="0">
                <a:latin typeface="ＭＳ 明朝" panose="02020609040205080304" pitchFamily="17" charset="-128"/>
                <a:ea typeface="ＭＳ 明朝" panose="02020609040205080304" pitchFamily="17" charset="-128"/>
              </a:rPr>
              <a:t>ことも珍しくないのです</a:t>
            </a:r>
            <a:r>
              <a:rPr lang="en-US" altLang="ja-JP" sz="2800" b="1" dirty="0">
                <a:latin typeface="ＭＳ 明朝" panose="02020609040205080304" pitchFamily="17" charset="-128"/>
                <a:ea typeface="ＭＳ 明朝" panose="02020609040205080304" pitchFamily="17" charset="-128"/>
              </a:rPr>
              <a:t>…</a:t>
            </a:r>
          </a:p>
          <a:p>
            <a:pPr>
              <a:lnSpc>
                <a:spcPts val="4200"/>
              </a:lnSpc>
            </a:pPr>
            <a:endParaRPr lang="en-US" altLang="ja-JP" sz="2800" b="1" dirty="0">
              <a:latin typeface="ＭＳ 明朝" panose="02020609040205080304" pitchFamily="17" charset="-128"/>
              <a:ea typeface="ＭＳ 明朝" panose="02020609040205080304" pitchFamily="17" charset="-128"/>
            </a:endParaRPr>
          </a:p>
          <a:p>
            <a:pPr>
              <a:lnSpc>
                <a:spcPts val="4200"/>
              </a:lnSpc>
            </a:pPr>
            <a:r>
              <a:rPr lang="ja-JP" altLang="en-US" sz="2800" b="1" dirty="0">
                <a:latin typeface="ＭＳ 明朝" panose="02020609040205080304" pitchFamily="17" charset="-128"/>
                <a:ea typeface="ＭＳ 明朝" panose="02020609040205080304" pitchFamily="17" charset="-128"/>
              </a:rPr>
              <a:t>また、セールスコピーのスキルを</a:t>
            </a:r>
            <a:endParaRPr lang="en-US" altLang="ja-JP" sz="2800" b="1" dirty="0">
              <a:latin typeface="ＭＳ 明朝" panose="02020609040205080304" pitchFamily="17" charset="-128"/>
              <a:ea typeface="ＭＳ 明朝" panose="02020609040205080304" pitchFamily="17" charset="-128"/>
            </a:endParaRPr>
          </a:p>
          <a:p>
            <a:pPr>
              <a:lnSpc>
                <a:spcPts val="4200"/>
              </a:lnSpc>
            </a:pPr>
            <a:r>
              <a:rPr lang="ja-JP" altLang="en-US" sz="2800" b="1" dirty="0">
                <a:latin typeface="ＭＳ 明朝" panose="02020609040205080304" pitchFamily="17" charset="-128"/>
                <a:ea typeface="ＭＳ 明朝" panose="02020609040205080304" pitchFamily="17" charset="-128"/>
              </a:rPr>
              <a:t>効率的に磨く方法や</a:t>
            </a:r>
          </a:p>
          <a:p>
            <a:pPr>
              <a:lnSpc>
                <a:spcPts val="4200"/>
              </a:lnSpc>
            </a:pPr>
            <a:r>
              <a:rPr lang="ja-JP" altLang="en-US" sz="2800" b="1" dirty="0">
                <a:latin typeface="ＭＳ 明朝" panose="02020609040205080304" pitchFamily="17" charset="-128"/>
                <a:ea typeface="ＭＳ 明朝" panose="02020609040205080304" pitchFamily="17" charset="-128"/>
              </a:rPr>
              <a:t>セールスライターとしての報酬の決め方</a:t>
            </a:r>
            <a:endParaRPr lang="en-US" altLang="ja-JP" sz="2800" b="1" dirty="0">
              <a:latin typeface="ＭＳ 明朝" panose="02020609040205080304" pitchFamily="17" charset="-128"/>
              <a:ea typeface="ＭＳ 明朝" panose="02020609040205080304" pitchFamily="17" charset="-128"/>
            </a:endParaRPr>
          </a:p>
          <a:p>
            <a:pPr>
              <a:lnSpc>
                <a:spcPts val="4200"/>
              </a:lnSpc>
            </a:pPr>
            <a:r>
              <a:rPr lang="ja-JP" altLang="en-US" sz="2800" b="1" dirty="0">
                <a:latin typeface="ＭＳ 明朝" panose="02020609040205080304" pitchFamily="17" charset="-128"/>
                <a:ea typeface="ＭＳ 明朝" panose="02020609040205080304" pitchFamily="17" charset="-128"/>
              </a:rPr>
              <a:t>なども紹介しています</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938555570"/>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571501" y="689790"/>
            <a:ext cx="11122842" cy="5478423"/>
          </a:xfrm>
          <a:prstGeom prst="rect">
            <a:avLst/>
          </a:prstGeom>
          <a:noFill/>
        </p:spPr>
        <p:txBody>
          <a:bodyPr wrap="square" rtlCol="0" anchor="ctr">
            <a:spAutoFit/>
          </a:bodyPr>
          <a:lstStyle/>
          <a:p>
            <a:pPr>
              <a:lnSpc>
                <a:spcPts val="4200"/>
              </a:lnSpc>
            </a:pPr>
            <a:r>
              <a:rPr lang="ja-JP" altLang="en-US" sz="2800" b="1" dirty="0">
                <a:latin typeface="ＭＳ 明朝" panose="02020609040205080304" pitchFamily="17" charset="-128"/>
                <a:ea typeface="ＭＳ 明朝" panose="02020609040205080304" pitchFamily="17" charset="-128"/>
              </a:rPr>
              <a:t>この本を手に入れた丹郷さんは</a:t>
            </a:r>
            <a:r>
              <a:rPr lang="en-US" altLang="ja-JP" sz="2800" b="1" dirty="0">
                <a:latin typeface="ＭＳ 明朝" panose="02020609040205080304" pitchFamily="17" charset="-128"/>
                <a:ea typeface="ＭＳ 明朝" panose="02020609040205080304" pitchFamily="17" charset="-128"/>
              </a:rPr>
              <a:t>…</a:t>
            </a:r>
          </a:p>
          <a:p>
            <a:pPr>
              <a:lnSpc>
                <a:spcPts val="4200"/>
              </a:lnSpc>
            </a:pPr>
            <a:endParaRPr lang="en-US" altLang="ja-JP" sz="2800" b="1" dirty="0">
              <a:latin typeface="ＭＳ 明朝" panose="02020609040205080304" pitchFamily="17" charset="-128"/>
              <a:ea typeface="ＭＳ 明朝" panose="02020609040205080304" pitchFamily="17" charset="-128"/>
            </a:endParaRPr>
          </a:p>
          <a:p>
            <a:pPr>
              <a:lnSpc>
                <a:spcPts val="4200"/>
              </a:lnSpc>
            </a:pPr>
            <a:r>
              <a:rPr lang="ja-JP" altLang="en-US" sz="2800" b="1" dirty="0">
                <a:latin typeface="ＭＳ 明朝" panose="02020609040205080304" pitchFamily="17" charset="-128"/>
                <a:ea typeface="ＭＳ 明朝" panose="02020609040205080304" pitchFamily="17" charset="-128"/>
              </a:rPr>
              <a:t>・セールスライティングとは一体どういうものなのか？</a:t>
            </a:r>
          </a:p>
          <a:p>
            <a:pPr>
              <a:lnSpc>
                <a:spcPts val="4200"/>
              </a:lnSpc>
            </a:pPr>
            <a:r>
              <a:rPr lang="ja-JP" altLang="en-US" sz="2800" b="1" dirty="0">
                <a:latin typeface="ＭＳ 明朝" panose="02020609040205080304" pitchFamily="17" charset="-128"/>
                <a:ea typeface="ＭＳ 明朝" panose="02020609040205080304" pitchFamily="17" charset="-128"/>
              </a:rPr>
              <a:t>・セールスライティングを学べば、キャリアがどうかわるのか？</a:t>
            </a:r>
          </a:p>
          <a:p>
            <a:pPr>
              <a:lnSpc>
                <a:spcPts val="4200"/>
              </a:lnSpc>
            </a:pPr>
            <a:r>
              <a:rPr lang="ja-JP" altLang="en-US" sz="2800" b="1" dirty="0">
                <a:latin typeface="ＭＳ 明朝" panose="02020609040205080304" pitchFamily="17" charset="-128"/>
                <a:ea typeface="ＭＳ 明朝" panose="02020609040205080304" pitchFamily="17" charset="-128"/>
              </a:rPr>
              <a:t>・セールスライティングを学べば報酬はどうなるのか？</a:t>
            </a:r>
          </a:p>
          <a:p>
            <a:pPr>
              <a:lnSpc>
                <a:spcPts val="4200"/>
              </a:lnSpc>
            </a:pPr>
            <a:r>
              <a:rPr lang="ja-JP" altLang="en-US" sz="2800" b="1" dirty="0">
                <a:latin typeface="ＭＳ 明朝" panose="02020609040205080304" pitchFamily="17" charset="-128"/>
                <a:ea typeface="ＭＳ 明朝" panose="02020609040205080304" pitchFamily="17" charset="-128"/>
              </a:rPr>
              <a:t>それを知るには、この本だけでいいと思います。</a:t>
            </a:r>
          </a:p>
          <a:p>
            <a:pPr>
              <a:lnSpc>
                <a:spcPts val="4200"/>
              </a:lnSpc>
            </a:pPr>
            <a:r>
              <a:rPr lang="ja-JP" altLang="en-US" sz="2800" b="1" dirty="0">
                <a:latin typeface="ＭＳ 明朝" panose="02020609040205080304" pitchFamily="17" charset="-128"/>
                <a:ea typeface="ＭＳ 明朝" panose="02020609040205080304" pitchFamily="17" charset="-128"/>
              </a:rPr>
              <a:t>１冊で内容がまとまっているので、</a:t>
            </a:r>
          </a:p>
          <a:p>
            <a:pPr>
              <a:lnSpc>
                <a:spcPts val="4200"/>
              </a:lnSpc>
            </a:pPr>
            <a:r>
              <a:rPr lang="ja-JP" altLang="en-US" sz="2800" b="1" dirty="0">
                <a:latin typeface="ＭＳ 明朝" panose="02020609040205080304" pitchFamily="17" charset="-128"/>
                <a:ea typeface="ＭＳ 明朝" panose="02020609040205080304" pitchFamily="17" charset="-128"/>
              </a:rPr>
              <a:t>セールスライティングを効率よく学べると思います</a:t>
            </a:r>
            <a:r>
              <a:rPr lang="en-US" altLang="ja-JP" sz="2800" b="1" dirty="0">
                <a:latin typeface="ＭＳ 明朝" panose="02020609040205080304" pitchFamily="17" charset="-128"/>
                <a:ea typeface="ＭＳ 明朝" panose="02020609040205080304" pitchFamily="17" charset="-128"/>
              </a:rPr>
              <a:t>…</a:t>
            </a:r>
          </a:p>
          <a:p>
            <a:pPr>
              <a:lnSpc>
                <a:spcPts val="4200"/>
              </a:lnSpc>
            </a:pPr>
            <a:endParaRPr lang="en-US" altLang="ja-JP" sz="2800" b="1" dirty="0">
              <a:latin typeface="ＭＳ 明朝" panose="02020609040205080304" pitchFamily="17" charset="-128"/>
              <a:ea typeface="ＭＳ 明朝" panose="02020609040205080304" pitchFamily="17" charset="-128"/>
            </a:endParaRPr>
          </a:p>
          <a:p>
            <a:pPr>
              <a:lnSpc>
                <a:spcPts val="4200"/>
              </a:lnSpc>
            </a:pPr>
            <a:r>
              <a:rPr lang="ja-JP" altLang="en-US" sz="2800" b="1" dirty="0">
                <a:latin typeface="ＭＳ 明朝" panose="02020609040205080304" pitchFamily="17" charset="-128"/>
                <a:ea typeface="ＭＳ 明朝" panose="02020609040205080304" pitchFamily="17" charset="-128"/>
              </a:rPr>
              <a:t>と、言っていますし、</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
        <p:nvSpPr>
          <p:cNvPr id="5" name="正方形/長方形 4"/>
          <p:cNvSpPr/>
          <p:nvPr/>
        </p:nvSpPr>
        <p:spPr>
          <a:xfrm>
            <a:off x="594360" y="1531620"/>
            <a:ext cx="11109960" cy="3680460"/>
          </a:xfrm>
          <a:prstGeom prst="rect">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571501" y="1828800"/>
            <a:ext cx="11122842" cy="3223318"/>
          </a:xfrm>
          <a:prstGeom prst="rect">
            <a:avLst/>
          </a:prstGeom>
          <a:noFill/>
        </p:spPr>
        <p:txBody>
          <a:bodyPr wrap="square" rtlCol="0">
            <a:spAutoFit/>
          </a:bodyPr>
          <a:lstStyle/>
          <a:p>
            <a:pPr>
              <a:lnSpc>
                <a:spcPts val="4100"/>
              </a:lnSpc>
            </a:pPr>
            <a:r>
              <a:rPr lang="ja-JP" altLang="en-US" sz="2800" dirty="0">
                <a:latin typeface="メイリオ" panose="020B0604030504040204" pitchFamily="50" charset="-128"/>
                <a:ea typeface="メイリオ" panose="020B0604030504040204" pitchFamily="50" charset="-128"/>
              </a:rPr>
              <a:t>・セールスライティングとは一体どういうものなのか？</a:t>
            </a:r>
          </a:p>
          <a:p>
            <a:pPr>
              <a:lnSpc>
                <a:spcPts val="4100"/>
              </a:lnSpc>
            </a:pPr>
            <a:r>
              <a:rPr lang="ja-JP" altLang="en-US" sz="2800" dirty="0">
                <a:latin typeface="メイリオ" panose="020B0604030504040204" pitchFamily="50" charset="-128"/>
                <a:ea typeface="メイリオ" panose="020B0604030504040204" pitchFamily="50" charset="-128"/>
              </a:rPr>
              <a:t>・セールスライティングを学べば、キャリアがどうかわるのか？</a:t>
            </a:r>
          </a:p>
          <a:p>
            <a:pPr>
              <a:lnSpc>
                <a:spcPts val="4100"/>
              </a:lnSpc>
            </a:pPr>
            <a:r>
              <a:rPr lang="ja-JP" altLang="en-US" sz="2800" dirty="0">
                <a:latin typeface="メイリオ" panose="020B0604030504040204" pitchFamily="50" charset="-128"/>
                <a:ea typeface="メイリオ" panose="020B0604030504040204" pitchFamily="50" charset="-128"/>
              </a:rPr>
              <a:t>・セールスライティングを学べば報酬はどうなるのか？</a:t>
            </a:r>
          </a:p>
          <a:p>
            <a:pPr>
              <a:lnSpc>
                <a:spcPts val="4100"/>
              </a:lnSpc>
            </a:pPr>
            <a:r>
              <a:rPr lang="ja-JP" altLang="en-US" sz="2800" dirty="0">
                <a:latin typeface="メイリオ" panose="020B0604030504040204" pitchFamily="50" charset="-128"/>
                <a:ea typeface="メイリオ" panose="020B0604030504040204" pitchFamily="50" charset="-128"/>
              </a:rPr>
              <a:t>それを知るには、この本だけでいいと思います。</a:t>
            </a:r>
          </a:p>
          <a:p>
            <a:pPr>
              <a:lnSpc>
                <a:spcPts val="4100"/>
              </a:lnSpc>
            </a:pPr>
            <a:r>
              <a:rPr lang="ja-JP" altLang="en-US" sz="2800" dirty="0">
                <a:latin typeface="メイリオ" panose="020B0604030504040204" pitchFamily="50" charset="-128"/>
                <a:ea typeface="メイリオ" panose="020B0604030504040204" pitchFamily="50" charset="-128"/>
              </a:rPr>
              <a:t>１冊で内容がまとまっているので、</a:t>
            </a:r>
          </a:p>
          <a:p>
            <a:pPr>
              <a:lnSpc>
                <a:spcPts val="4100"/>
              </a:lnSpc>
            </a:pPr>
            <a:r>
              <a:rPr lang="ja-JP" altLang="en-US" sz="2800" dirty="0">
                <a:latin typeface="メイリオ" panose="020B0604030504040204" pitchFamily="50" charset="-128"/>
                <a:ea typeface="メイリオ" panose="020B0604030504040204" pitchFamily="50" charset="-128"/>
              </a:rPr>
              <a:t>セールスライティングを効率よく学べると思います</a:t>
            </a:r>
            <a:r>
              <a:rPr lang="en-US" altLang="ja-JP" sz="2800" dirty="0">
                <a:latin typeface="メイリオ" panose="020B0604030504040204" pitchFamily="50" charset="-128"/>
                <a:ea typeface="メイリオ" panose="020B0604030504040204" pitchFamily="50" charset="-128"/>
              </a:rPr>
              <a:t>…</a:t>
            </a:r>
            <a:endParaRPr kumimoji="1" lang="ja-JP" altLang="en-US" sz="28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621561260"/>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571501" y="959094"/>
            <a:ext cx="11122842" cy="4939814"/>
          </a:xfrm>
          <a:prstGeom prst="rect">
            <a:avLst/>
          </a:prstGeom>
          <a:noFill/>
        </p:spPr>
        <p:txBody>
          <a:bodyPr wrap="square" rtlCol="0" anchor="ctr">
            <a:spAutoFit/>
          </a:bodyPr>
          <a:lstStyle/>
          <a:p>
            <a:pPr>
              <a:lnSpc>
                <a:spcPts val="4200"/>
              </a:lnSpc>
            </a:pPr>
            <a:r>
              <a:rPr lang="ja-JP" altLang="en-US" sz="2800" b="1" dirty="0">
                <a:latin typeface="ＭＳ 明朝" panose="02020609040205080304" pitchFamily="17" charset="-128"/>
                <a:ea typeface="ＭＳ 明朝" panose="02020609040205080304" pitchFamily="17" charset="-128"/>
              </a:rPr>
              <a:t>この本を手に入れた川口さんは</a:t>
            </a:r>
            <a:r>
              <a:rPr lang="en-US" altLang="ja-JP" sz="2800" b="1" dirty="0">
                <a:latin typeface="ＭＳ 明朝" panose="02020609040205080304" pitchFamily="17" charset="-128"/>
                <a:ea typeface="ＭＳ 明朝" panose="02020609040205080304" pitchFamily="17" charset="-128"/>
              </a:rPr>
              <a:t>…</a:t>
            </a:r>
          </a:p>
          <a:p>
            <a:pPr>
              <a:lnSpc>
                <a:spcPts val="4200"/>
              </a:lnSpc>
            </a:pPr>
            <a:r>
              <a:rPr lang="ja-JP" altLang="en-US" sz="2800" b="1" dirty="0">
                <a:latin typeface="ＭＳ 明朝" panose="02020609040205080304" pitchFamily="17" charset="-128"/>
                <a:ea typeface="ＭＳ 明朝" panose="02020609040205080304" pitchFamily="17" charset="-128"/>
              </a:rPr>
              <a:t>・セールスライティングとは一体どういうものなのか？</a:t>
            </a:r>
          </a:p>
          <a:p>
            <a:pPr>
              <a:lnSpc>
                <a:spcPts val="4200"/>
              </a:lnSpc>
            </a:pPr>
            <a:r>
              <a:rPr lang="ja-JP" altLang="en-US" sz="2800" b="1" dirty="0">
                <a:latin typeface="ＭＳ 明朝" panose="02020609040205080304" pitchFamily="17" charset="-128"/>
                <a:ea typeface="ＭＳ 明朝" panose="02020609040205080304" pitchFamily="17" charset="-128"/>
              </a:rPr>
              <a:t>・セールスライティングを学べば、キャリアがどうかわるのか？</a:t>
            </a:r>
          </a:p>
          <a:p>
            <a:pPr>
              <a:lnSpc>
                <a:spcPts val="4200"/>
              </a:lnSpc>
            </a:pPr>
            <a:r>
              <a:rPr lang="ja-JP" altLang="en-US" sz="2800" b="1" dirty="0">
                <a:latin typeface="ＭＳ 明朝" panose="02020609040205080304" pitchFamily="17" charset="-128"/>
                <a:ea typeface="ＭＳ 明朝" panose="02020609040205080304" pitchFamily="17" charset="-128"/>
              </a:rPr>
              <a:t>・セールスライティングを学べば報酬はどうなるのか？</a:t>
            </a:r>
          </a:p>
          <a:p>
            <a:pPr>
              <a:lnSpc>
                <a:spcPts val="4200"/>
              </a:lnSpc>
            </a:pPr>
            <a:r>
              <a:rPr lang="ja-JP" altLang="en-US" sz="2800" b="1" dirty="0">
                <a:latin typeface="ＭＳ 明朝" panose="02020609040205080304" pitchFamily="17" charset="-128"/>
                <a:ea typeface="ＭＳ 明朝" panose="02020609040205080304" pitchFamily="17" charset="-128"/>
              </a:rPr>
              <a:t>それを知るには、この本だけでいいと思います。</a:t>
            </a:r>
          </a:p>
          <a:p>
            <a:pPr>
              <a:lnSpc>
                <a:spcPts val="4200"/>
              </a:lnSpc>
            </a:pPr>
            <a:r>
              <a:rPr lang="ja-JP" altLang="en-US" sz="2800" b="1" dirty="0">
                <a:latin typeface="ＭＳ 明朝" panose="02020609040205080304" pitchFamily="17" charset="-128"/>
                <a:ea typeface="ＭＳ 明朝" panose="02020609040205080304" pitchFamily="17" charset="-128"/>
              </a:rPr>
              <a:t>１冊で内容がまとまっているので、</a:t>
            </a:r>
          </a:p>
          <a:p>
            <a:pPr>
              <a:lnSpc>
                <a:spcPts val="4200"/>
              </a:lnSpc>
            </a:pPr>
            <a:r>
              <a:rPr lang="ja-JP" altLang="en-US" sz="2800" b="1" dirty="0">
                <a:latin typeface="ＭＳ 明朝" panose="02020609040205080304" pitchFamily="17" charset="-128"/>
                <a:ea typeface="ＭＳ 明朝" panose="02020609040205080304" pitchFamily="17" charset="-128"/>
              </a:rPr>
              <a:t>セールスライティングを効率よく学べると思います</a:t>
            </a:r>
            <a:r>
              <a:rPr lang="en-US" altLang="ja-JP" sz="2800" b="1" dirty="0">
                <a:latin typeface="ＭＳ 明朝" panose="02020609040205080304" pitchFamily="17" charset="-128"/>
                <a:ea typeface="ＭＳ 明朝" panose="02020609040205080304" pitchFamily="17" charset="-128"/>
              </a:rPr>
              <a:t>…</a:t>
            </a:r>
          </a:p>
          <a:p>
            <a:pPr>
              <a:lnSpc>
                <a:spcPts val="4200"/>
              </a:lnSpc>
            </a:pPr>
            <a:endParaRPr lang="en-US" altLang="ja-JP" sz="2800" b="1" dirty="0">
              <a:latin typeface="ＭＳ 明朝" panose="02020609040205080304" pitchFamily="17" charset="-128"/>
              <a:ea typeface="ＭＳ 明朝" panose="02020609040205080304" pitchFamily="17" charset="-128"/>
            </a:endParaRPr>
          </a:p>
          <a:p>
            <a:pPr>
              <a:lnSpc>
                <a:spcPts val="4200"/>
              </a:lnSpc>
            </a:pPr>
            <a:r>
              <a:rPr lang="ja-JP" altLang="en-US" sz="2800" b="1" dirty="0">
                <a:latin typeface="ＭＳ 明朝" panose="02020609040205080304" pitchFamily="17" charset="-128"/>
                <a:ea typeface="ＭＳ 明朝" panose="02020609040205080304" pitchFamily="17" charset="-128"/>
              </a:rPr>
              <a:t>と、言っています。</a:t>
            </a:r>
            <a:endParaRPr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
        <p:nvSpPr>
          <p:cNvPr id="5" name="正方形/長方形 4"/>
          <p:cNvSpPr/>
          <p:nvPr/>
        </p:nvSpPr>
        <p:spPr>
          <a:xfrm>
            <a:off x="594360" y="1531620"/>
            <a:ext cx="11109960" cy="3680460"/>
          </a:xfrm>
          <a:prstGeom prst="rect">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594360" y="1485436"/>
            <a:ext cx="11122842" cy="3772828"/>
          </a:xfrm>
          <a:prstGeom prst="rect">
            <a:avLst/>
          </a:prstGeom>
          <a:noFill/>
        </p:spPr>
        <p:txBody>
          <a:bodyPr wrap="square" rtlCol="0">
            <a:spAutoFit/>
          </a:bodyPr>
          <a:lstStyle/>
          <a:p>
            <a:pPr>
              <a:lnSpc>
                <a:spcPts val="4100"/>
              </a:lnSpc>
            </a:pPr>
            <a:r>
              <a:rPr lang="ja-JP" altLang="en-US" sz="2000" dirty="0">
                <a:latin typeface="メイリオ" panose="020B0604030504040204" pitchFamily="50" charset="-128"/>
                <a:ea typeface="メイリオ" panose="020B0604030504040204" pitchFamily="50" charset="-128"/>
              </a:rPr>
              <a:t>これからセールスライティングのことを学ぼうとする人にとっては、最初の入り口として最適な本だと思います。</a:t>
            </a:r>
          </a:p>
          <a:p>
            <a:pPr>
              <a:lnSpc>
                <a:spcPts val="4100"/>
              </a:lnSpc>
            </a:pPr>
            <a:r>
              <a:rPr lang="ja-JP" altLang="en-US" sz="2000" dirty="0">
                <a:latin typeface="メイリオ" panose="020B0604030504040204" pitchFamily="50" charset="-128"/>
                <a:ea typeface="メイリオ" panose="020B0604030504040204" pitchFamily="50" charset="-128"/>
              </a:rPr>
              <a:t>この本は初心者向きと言っても、とても大切なことが書かれていることに留意すべきだと思います。</a:t>
            </a:r>
          </a:p>
          <a:p>
            <a:pPr>
              <a:lnSpc>
                <a:spcPts val="4100"/>
              </a:lnSpc>
            </a:pPr>
            <a:r>
              <a:rPr lang="ja-JP" altLang="en-US" sz="2000" dirty="0">
                <a:latin typeface="メイリオ" panose="020B0604030504040204" pitchFamily="50" charset="-128"/>
                <a:ea typeface="メイリオ" panose="020B0604030504040204" pitchFamily="50" charset="-128"/>
              </a:rPr>
              <a:t>翻訳の書籍では、やや</a:t>
            </a:r>
            <a:r>
              <a:rPr lang="ja-JP" altLang="en-US" sz="2000" dirty="0" err="1">
                <a:latin typeface="メイリオ" panose="020B0604030504040204" pitchFamily="50" charset="-128"/>
                <a:ea typeface="メイリオ" panose="020B0604030504040204" pitchFamily="50" charset="-128"/>
              </a:rPr>
              <a:t>も</a:t>
            </a:r>
            <a:r>
              <a:rPr lang="ja-JP" altLang="en-US" sz="2000" dirty="0">
                <a:latin typeface="メイリオ" panose="020B0604030504040204" pitchFamily="50" charset="-128"/>
                <a:ea typeface="メイリオ" panose="020B0604030504040204" pitchFamily="50" charset="-128"/>
              </a:rPr>
              <a:t>すると、日本のケースにそぐわない点も散見されることがありますが、作者は、第一線のトップライターで、日本の実情にも詳しいので、この本は初心者から上級者まで、すべてのライターにお勧めの書籍です。</a:t>
            </a:r>
            <a:endParaRPr kumimoji="1" lang="ja-JP" altLang="en-US" sz="20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139202940"/>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4777739" y="959094"/>
            <a:ext cx="6985183" cy="4939814"/>
          </a:xfrm>
          <a:prstGeom prst="rect">
            <a:avLst/>
          </a:prstGeom>
          <a:noFill/>
        </p:spPr>
        <p:txBody>
          <a:bodyPr wrap="square" rtlCol="0" anchor="ctr">
            <a:spAutoFit/>
          </a:bodyPr>
          <a:lstStyle/>
          <a:p>
            <a:pPr>
              <a:lnSpc>
                <a:spcPts val="4200"/>
              </a:lnSpc>
            </a:pPr>
            <a:r>
              <a:rPr lang="ja-JP" altLang="en-US" sz="2800" b="1" dirty="0">
                <a:latin typeface="ＭＳ 明朝" panose="02020609040205080304" pitchFamily="17" charset="-128"/>
                <a:ea typeface="ＭＳ 明朝" panose="02020609040205080304" pitchFamily="17" charset="-128"/>
              </a:rPr>
              <a:t>第</a:t>
            </a:r>
            <a:r>
              <a:rPr lang="en-US" altLang="ja-JP" sz="2800" b="1" dirty="0">
                <a:latin typeface="ＭＳ 明朝" panose="02020609040205080304" pitchFamily="17" charset="-128"/>
                <a:ea typeface="ＭＳ 明朝" panose="02020609040205080304" pitchFamily="17" charset="-128"/>
              </a:rPr>
              <a:t>2</a:t>
            </a:r>
            <a:r>
              <a:rPr lang="ja-JP" altLang="en-US" sz="2800" b="1" dirty="0">
                <a:latin typeface="ＭＳ 明朝" panose="02020609040205080304" pitchFamily="17" charset="-128"/>
                <a:ea typeface="ＭＳ 明朝" panose="02020609040205080304" pitchFamily="17" charset="-128"/>
              </a:rPr>
              <a:t>章では、</a:t>
            </a:r>
          </a:p>
          <a:p>
            <a:pPr>
              <a:lnSpc>
                <a:spcPts val="4200"/>
              </a:lnSpc>
            </a:pPr>
            <a:r>
              <a:rPr lang="ja-JP" altLang="en-US" sz="2800" b="1" dirty="0">
                <a:latin typeface="ＭＳ 明朝" panose="02020609040205080304" pitchFamily="17" charset="-128"/>
                <a:ea typeface="ＭＳ 明朝" panose="02020609040205080304" pitchFamily="17" charset="-128"/>
              </a:rPr>
              <a:t>人間の「行動心理」を使いこなす</a:t>
            </a:r>
          </a:p>
          <a:p>
            <a:pPr>
              <a:lnSpc>
                <a:spcPts val="4200"/>
              </a:lnSpc>
            </a:pPr>
            <a:r>
              <a:rPr lang="ja-JP" altLang="en-US" sz="2800" b="1" dirty="0">
                <a:latin typeface="ＭＳ 明朝" panose="02020609040205080304" pitchFamily="17" charset="-128"/>
                <a:ea typeface="ＭＳ 明朝" panose="02020609040205080304" pitchFamily="17" charset="-128"/>
              </a:rPr>
              <a:t>方法が身につきます。</a:t>
            </a:r>
            <a:endParaRPr lang="en-US" altLang="ja-JP" sz="2800" b="1" dirty="0">
              <a:latin typeface="ＭＳ 明朝" panose="02020609040205080304" pitchFamily="17" charset="-128"/>
              <a:ea typeface="ＭＳ 明朝" panose="02020609040205080304" pitchFamily="17" charset="-128"/>
            </a:endParaRPr>
          </a:p>
          <a:p>
            <a:pPr>
              <a:lnSpc>
                <a:spcPts val="4200"/>
              </a:lnSpc>
            </a:pPr>
            <a:endParaRPr lang="ja-JP" altLang="en-US" sz="2800" b="1" dirty="0">
              <a:latin typeface="ＭＳ 明朝" panose="02020609040205080304" pitchFamily="17" charset="-128"/>
              <a:ea typeface="ＭＳ 明朝" panose="02020609040205080304" pitchFamily="17" charset="-128"/>
            </a:endParaRPr>
          </a:p>
          <a:p>
            <a:pPr>
              <a:lnSpc>
                <a:spcPts val="4200"/>
              </a:lnSpc>
            </a:pPr>
            <a:r>
              <a:rPr lang="ja-JP" altLang="en-US" sz="2800" b="1" dirty="0">
                <a:latin typeface="ＭＳ 明朝" panose="02020609040205080304" pitchFamily="17" charset="-128"/>
                <a:ea typeface="ＭＳ 明朝" panose="02020609040205080304" pitchFamily="17" charset="-128"/>
              </a:rPr>
              <a:t>セールスライティングは、文章術というよりも、心理技術に近いのです。</a:t>
            </a:r>
            <a:endParaRPr lang="en-US" altLang="ja-JP" sz="2800" b="1" dirty="0">
              <a:latin typeface="ＭＳ 明朝" panose="02020609040205080304" pitchFamily="17" charset="-128"/>
              <a:ea typeface="ＭＳ 明朝" panose="02020609040205080304" pitchFamily="17" charset="-128"/>
            </a:endParaRPr>
          </a:p>
          <a:p>
            <a:pPr>
              <a:lnSpc>
                <a:spcPts val="4200"/>
              </a:lnSpc>
            </a:pPr>
            <a:endParaRPr lang="ja-JP" altLang="en-US" sz="2800" b="1" dirty="0">
              <a:latin typeface="ＭＳ 明朝" panose="02020609040205080304" pitchFamily="17" charset="-128"/>
              <a:ea typeface="ＭＳ 明朝" panose="02020609040205080304" pitchFamily="17" charset="-128"/>
            </a:endParaRPr>
          </a:p>
          <a:p>
            <a:pPr>
              <a:lnSpc>
                <a:spcPts val="4200"/>
              </a:lnSpc>
            </a:pPr>
            <a:r>
              <a:rPr lang="ja-JP" altLang="en-US" sz="2800" b="1" dirty="0">
                <a:latin typeface="ＭＳ 明朝" panose="02020609040205080304" pitchFamily="17" charset="-128"/>
                <a:ea typeface="ＭＳ 明朝" panose="02020609040205080304" pitchFamily="17" charset="-128"/>
              </a:rPr>
              <a:t>・いかに購買感情を刺激するか</a:t>
            </a:r>
          </a:p>
          <a:p>
            <a:pPr>
              <a:lnSpc>
                <a:spcPts val="4200"/>
              </a:lnSpc>
            </a:pPr>
            <a:r>
              <a:rPr lang="ja-JP" altLang="en-US" sz="2800" b="1" dirty="0">
                <a:latin typeface="ＭＳ 明朝" panose="02020609040205080304" pitchFamily="17" charset="-128"/>
                <a:ea typeface="ＭＳ 明朝" panose="02020609040205080304" pitchFamily="17" charset="-128"/>
              </a:rPr>
              <a:t>・いかに心理的な引き金を引くか</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986210989"/>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5372100" y="524755"/>
            <a:ext cx="6482262" cy="4939814"/>
          </a:xfrm>
          <a:prstGeom prst="rect">
            <a:avLst/>
          </a:prstGeom>
          <a:noFill/>
        </p:spPr>
        <p:txBody>
          <a:bodyPr wrap="square" rtlCol="0" anchor="ctr">
            <a:spAutoFit/>
          </a:bodyPr>
          <a:lstStyle/>
          <a:p>
            <a:pPr>
              <a:lnSpc>
                <a:spcPts val="4200"/>
              </a:lnSpc>
            </a:pPr>
            <a:r>
              <a:rPr lang="ja-JP" altLang="en-US" sz="2800" b="1" dirty="0">
                <a:latin typeface="ＭＳ 明朝" panose="02020609040205080304" pitchFamily="17" charset="-128"/>
                <a:ea typeface="ＭＳ 明朝" panose="02020609040205080304" pitchFamily="17" charset="-128"/>
              </a:rPr>
              <a:t>それが、売れる文章と売れない</a:t>
            </a:r>
            <a:endParaRPr lang="en-US" altLang="ja-JP" sz="2800" b="1" dirty="0">
              <a:latin typeface="ＭＳ 明朝" panose="02020609040205080304" pitchFamily="17" charset="-128"/>
              <a:ea typeface="ＭＳ 明朝" panose="02020609040205080304" pitchFamily="17" charset="-128"/>
            </a:endParaRPr>
          </a:p>
          <a:p>
            <a:pPr>
              <a:lnSpc>
                <a:spcPts val="4200"/>
              </a:lnSpc>
            </a:pPr>
            <a:r>
              <a:rPr lang="ja-JP" altLang="en-US" sz="2800" b="1" dirty="0">
                <a:latin typeface="ＭＳ 明朝" panose="02020609040205080304" pitchFamily="17" charset="-128"/>
                <a:ea typeface="ＭＳ 明朝" panose="02020609040205080304" pitchFamily="17" charset="-128"/>
              </a:rPr>
              <a:t>文章をわけるカギになります</a:t>
            </a:r>
            <a:r>
              <a:rPr lang="en-US" altLang="ja-JP" sz="2800" b="1" dirty="0">
                <a:latin typeface="ＭＳ 明朝" panose="02020609040205080304" pitchFamily="17" charset="-128"/>
                <a:ea typeface="ＭＳ 明朝" panose="02020609040205080304" pitchFamily="17" charset="-128"/>
              </a:rPr>
              <a:t>…</a:t>
            </a:r>
          </a:p>
          <a:p>
            <a:pPr>
              <a:lnSpc>
                <a:spcPts val="4200"/>
              </a:lnSpc>
            </a:pPr>
            <a:endParaRPr lang="en-US" altLang="ja-JP" sz="2800" b="1" dirty="0">
              <a:latin typeface="ＭＳ 明朝" panose="02020609040205080304" pitchFamily="17" charset="-128"/>
              <a:ea typeface="ＭＳ 明朝" panose="02020609040205080304" pitchFamily="17" charset="-128"/>
            </a:endParaRPr>
          </a:p>
          <a:p>
            <a:pPr>
              <a:lnSpc>
                <a:spcPts val="4200"/>
              </a:lnSpc>
            </a:pPr>
            <a:r>
              <a:rPr lang="ja-JP" altLang="en-US" sz="2800" b="1" dirty="0">
                <a:latin typeface="ＭＳ 明朝" panose="02020609040205080304" pitchFamily="17" charset="-128"/>
                <a:ea typeface="ＭＳ 明朝" panose="02020609040205080304" pitchFamily="17" charset="-128"/>
              </a:rPr>
              <a:t>うまい文章と売れる文章は違い</a:t>
            </a:r>
            <a:endParaRPr lang="en-US" altLang="ja-JP" sz="2800" b="1" dirty="0">
              <a:latin typeface="ＭＳ 明朝" panose="02020609040205080304" pitchFamily="17" charset="-128"/>
              <a:ea typeface="ＭＳ 明朝" panose="02020609040205080304" pitchFamily="17" charset="-128"/>
            </a:endParaRPr>
          </a:p>
          <a:p>
            <a:pPr>
              <a:lnSpc>
                <a:spcPts val="4200"/>
              </a:lnSpc>
            </a:pPr>
            <a:r>
              <a:rPr lang="ja-JP" altLang="en-US" sz="2800" b="1" dirty="0">
                <a:latin typeface="ＭＳ 明朝" panose="02020609040205080304" pitchFamily="17" charset="-128"/>
                <a:ea typeface="ＭＳ 明朝" panose="02020609040205080304" pitchFamily="17" charset="-128"/>
              </a:rPr>
              <a:t>ます</a:t>
            </a:r>
            <a:r>
              <a:rPr lang="en-US" altLang="ja-JP" sz="2800" b="1" dirty="0">
                <a:latin typeface="ＭＳ 明朝" panose="02020609040205080304" pitchFamily="17" charset="-128"/>
                <a:ea typeface="ＭＳ 明朝" panose="02020609040205080304" pitchFamily="17" charset="-128"/>
              </a:rPr>
              <a:t>…</a:t>
            </a:r>
          </a:p>
          <a:p>
            <a:pPr>
              <a:lnSpc>
                <a:spcPts val="4200"/>
              </a:lnSpc>
            </a:pPr>
            <a:r>
              <a:rPr lang="ja-JP" altLang="en-US" sz="2800" b="1" dirty="0">
                <a:latin typeface="ＭＳ 明朝" panose="02020609040205080304" pitchFamily="17" charset="-128"/>
                <a:ea typeface="ＭＳ 明朝" panose="02020609040205080304" pitchFamily="17" charset="-128"/>
              </a:rPr>
              <a:t>人に褒められる文章とお金を</a:t>
            </a:r>
            <a:endParaRPr lang="en-US" altLang="ja-JP" sz="2800" b="1" dirty="0">
              <a:latin typeface="ＭＳ 明朝" panose="02020609040205080304" pitchFamily="17" charset="-128"/>
              <a:ea typeface="ＭＳ 明朝" panose="02020609040205080304" pitchFamily="17" charset="-128"/>
            </a:endParaRPr>
          </a:p>
          <a:p>
            <a:pPr>
              <a:lnSpc>
                <a:spcPts val="4200"/>
              </a:lnSpc>
            </a:pPr>
            <a:r>
              <a:rPr lang="ja-JP" altLang="en-US" sz="2800" b="1" dirty="0">
                <a:latin typeface="ＭＳ 明朝" panose="02020609040205080304" pitchFamily="17" charset="-128"/>
                <a:ea typeface="ＭＳ 明朝" panose="02020609040205080304" pitchFamily="17" charset="-128"/>
              </a:rPr>
              <a:t>出したくなる文章は違うのです</a:t>
            </a:r>
            <a:r>
              <a:rPr lang="en-US" altLang="ja-JP" sz="2800" b="1" dirty="0">
                <a:latin typeface="ＭＳ 明朝" panose="02020609040205080304" pitchFamily="17" charset="-128"/>
                <a:ea typeface="ＭＳ 明朝" panose="02020609040205080304" pitchFamily="17" charset="-128"/>
              </a:rPr>
              <a:t>…</a:t>
            </a:r>
          </a:p>
          <a:p>
            <a:pPr>
              <a:lnSpc>
                <a:spcPts val="4200"/>
              </a:lnSpc>
            </a:pPr>
            <a:endParaRPr lang="en-US" altLang="ja-JP" sz="2800" b="1" dirty="0">
              <a:latin typeface="ＭＳ 明朝" panose="02020609040205080304" pitchFamily="17" charset="-128"/>
              <a:ea typeface="ＭＳ 明朝" panose="02020609040205080304" pitchFamily="17" charset="-128"/>
            </a:endParaRPr>
          </a:p>
          <a:p>
            <a:pPr>
              <a:lnSpc>
                <a:spcPts val="4200"/>
              </a:lnSpc>
            </a:pPr>
            <a:r>
              <a:rPr lang="ja-JP" altLang="en-US" sz="2800" b="1" dirty="0">
                <a:latin typeface="ＭＳ 明朝" panose="02020609040205080304" pitchFamily="17" charset="-128"/>
                <a:ea typeface="ＭＳ 明朝" panose="02020609040205080304" pitchFamily="17" charset="-128"/>
              </a:rPr>
              <a:t>大切なのは心理なのです</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5225887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809600"/>
            <a:ext cx="11122926" cy="1238801"/>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あなたに話しておかなければ</a:t>
            </a:r>
          </a:p>
          <a:p>
            <a:pPr algn="ctr">
              <a:lnSpc>
                <a:spcPts val="4800"/>
              </a:lnSpc>
            </a:pPr>
            <a:r>
              <a:rPr lang="ja-JP" altLang="en-US" sz="2800" b="1" dirty="0">
                <a:latin typeface="ＭＳ 明朝" panose="02020609040205080304" pitchFamily="17" charset="-128"/>
                <a:ea typeface="ＭＳ 明朝" panose="02020609040205080304" pitchFamily="17" charset="-128"/>
              </a:rPr>
              <a:t>ならないことがあります</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4013410749"/>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5693135" y="656899"/>
            <a:ext cx="6985183" cy="4401205"/>
          </a:xfrm>
          <a:prstGeom prst="rect">
            <a:avLst/>
          </a:prstGeom>
          <a:noFill/>
        </p:spPr>
        <p:txBody>
          <a:bodyPr wrap="square" rtlCol="0" anchor="ctr">
            <a:spAutoFit/>
          </a:bodyPr>
          <a:lstStyle/>
          <a:p>
            <a:pPr>
              <a:lnSpc>
                <a:spcPts val="4200"/>
              </a:lnSpc>
            </a:pPr>
            <a:r>
              <a:rPr lang="ja-JP" altLang="en-US" sz="2800" b="1" dirty="0">
                <a:latin typeface="ＭＳ 明朝" panose="02020609040205080304" pitchFamily="17" charset="-128"/>
                <a:ea typeface="ＭＳ 明朝" panose="02020609040205080304" pitchFamily="17" charset="-128"/>
              </a:rPr>
              <a:t>次の第</a:t>
            </a:r>
            <a:r>
              <a:rPr lang="en-US" altLang="ja-JP" sz="2800" b="1" dirty="0">
                <a:latin typeface="ＭＳ 明朝" panose="02020609040205080304" pitchFamily="17" charset="-128"/>
                <a:ea typeface="ＭＳ 明朝" panose="02020609040205080304" pitchFamily="17" charset="-128"/>
              </a:rPr>
              <a:t>3</a:t>
            </a:r>
            <a:r>
              <a:rPr lang="ja-JP" altLang="en-US" sz="2800" b="1" dirty="0">
                <a:latin typeface="ＭＳ 明朝" panose="02020609040205080304" pitchFamily="17" charset="-128"/>
                <a:ea typeface="ＭＳ 明朝" panose="02020609040205080304" pitchFamily="17" charset="-128"/>
              </a:rPr>
              <a:t>章では、</a:t>
            </a:r>
          </a:p>
          <a:p>
            <a:pPr>
              <a:lnSpc>
                <a:spcPts val="4200"/>
              </a:lnSpc>
            </a:pPr>
            <a:r>
              <a:rPr lang="ja-JP" altLang="en-US" sz="2800" b="1" dirty="0">
                <a:latin typeface="ＭＳ 明朝" panose="02020609040205080304" pitchFamily="17" charset="-128"/>
                <a:ea typeface="ＭＳ 明朝" panose="02020609040205080304" pitchFamily="17" charset="-128"/>
              </a:rPr>
              <a:t>状況に合わせたセールスコピーを</a:t>
            </a:r>
          </a:p>
          <a:p>
            <a:pPr>
              <a:lnSpc>
                <a:spcPts val="4200"/>
              </a:lnSpc>
            </a:pPr>
            <a:r>
              <a:rPr lang="ja-JP" altLang="en-US" sz="2800" b="1" dirty="0">
                <a:latin typeface="ＭＳ 明朝" panose="02020609040205080304" pitchFamily="17" charset="-128"/>
                <a:ea typeface="ＭＳ 明朝" panose="02020609040205080304" pitchFamily="17" charset="-128"/>
              </a:rPr>
              <a:t>書く方法を身に付けることが</a:t>
            </a:r>
            <a:endParaRPr lang="en-US" altLang="ja-JP" sz="2800" b="1" dirty="0">
              <a:latin typeface="ＭＳ 明朝" panose="02020609040205080304" pitchFamily="17" charset="-128"/>
              <a:ea typeface="ＭＳ 明朝" panose="02020609040205080304" pitchFamily="17" charset="-128"/>
            </a:endParaRPr>
          </a:p>
          <a:p>
            <a:pPr>
              <a:lnSpc>
                <a:spcPts val="4200"/>
              </a:lnSpc>
            </a:pPr>
            <a:r>
              <a:rPr lang="ja-JP" altLang="en-US" sz="2800" b="1" dirty="0">
                <a:latin typeface="ＭＳ 明朝" panose="02020609040205080304" pitchFamily="17" charset="-128"/>
                <a:ea typeface="ＭＳ 明朝" panose="02020609040205080304" pitchFamily="17" charset="-128"/>
              </a:rPr>
              <a:t>できます</a:t>
            </a:r>
            <a:r>
              <a:rPr lang="en-US" altLang="ja-JP" sz="2800" b="1" dirty="0">
                <a:latin typeface="ＭＳ 明朝" panose="02020609040205080304" pitchFamily="17" charset="-128"/>
                <a:ea typeface="ＭＳ 明朝" panose="02020609040205080304" pitchFamily="17" charset="-128"/>
              </a:rPr>
              <a:t>…</a:t>
            </a:r>
          </a:p>
          <a:p>
            <a:pPr>
              <a:lnSpc>
                <a:spcPts val="4200"/>
              </a:lnSpc>
            </a:pPr>
            <a:endParaRPr lang="en-US" altLang="ja-JP" sz="2800" b="1" dirty="0">
              <a:latin typeface="ＭＳ 明朝" panose="02020609040205080304" pitchFamily="17" charset="-128"/>
              <a:ea typeface="ＭＳ 明朝" panose="02020609040205080304" pitchFamily="17" charset="-128"/>
            </a:endParaRPr>
          </a:p>
          <a:p>
            <a:pPr>
              <a:lnSpc>
                <a:spcPts val="4200"/>
              </a:lnSpc>
            </a:pPr>
            <a:r>
              <a:rPr lang="ja-JP" altLang="en-US" sz="2800" b="1" dirty="0">
                <a:latin typeface="ＭＳ 明朝" panose="02020609040205080304" pitchFamily="17" charset="-128"/>
                <a:ea typeface="ＭＳ 明朝" panose="02020609040205080304" pitchFamily="17" charset="-128"/>
              </a:rPr>
              <a:t>たまたまホームページにはじめて</a:t>
            </a:r>
            <a:endParaRPr lang="en-US" altLang="ja-JP" sz="2800" b="1" dirty="0">
              <a:latin typeface="ＭＳ 明朝" panose="02020609040205080304" pitchFamily="17" charset="-128"/>
              <a:ea typeface="ＭＳ 明朝" panose="02020609040205080304" pitchFamily="17" charset="-128"/>
            </a:endParaRPr>
          </a:p>
          <a:p>
            <a:pPr>
              <a:lnSpc>
                <a:spcPts val="4200"/>
              </a:lnSpc>
            </a:pPr>
            <a:r>
              <a:rPr lang="ja-JP" altLang="en-US" sz="2800" b="1" dirty="0">
                <a:latin typeface="ＭＳ 明朝" panose="02020609040205080304" pitchFamily="17" charset="-128"/>
                <a:ea typeface="ＭＳ 明朝" panose="02020609040205080304" pitchFamily="17" charset="-128"/>
              </a:rPr>
              <a:t>来た人に、お得意様向けのセールス</a:t>
            </a:r>
            <a:endParaRPr lang="en-US" altLang="ja-JP" sz="2800" b="1" dirty="0">
              <a:latin typeface="ＭＳ 明朝" panose="02020609040205080304" pitchFamily="17" charset="-128"/>
              <a:ea typeface="ＭＳ 明朝" panose="02020609040205080304" pitchFamily="17" charset="-128"/>
            </a:endParaRPr>
          </a:p>
          <a:p>
            <a:pPr>
              <a:lnSpc>
                <a:spcPts val="4200"/>
              </a:lnSpc>
            </a:pPr>
            <a:r>
              <a:rPr lang="ja-JP" altLang="en-US" sz="2800" b="1" dirty="0">
                <a:latin typeface="ＭＳ 明朝" panose="02020609040205080304" pitchFamily="17" charset="-128"/>
                <a:ea typeface="ＭＳ 明朝" panose="02020609040205080304" pitchFamily="17" charset="-128"/>
              </a:rPr>
              <a:t>をしても売れませんよね？</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02277170"/>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5693135" y="656899"/>
            <a:ext cx="6985183" cy="4401205"/>
          </a:xfrm>
          <a:prstGeom prst="rect">
            <a:avLst/>
          </a:prstGeom>
          <a:noFill/>
        </p:spPr>
        <p:txBody>
          <a:bodyPr wrap="square" rtlCol="0" anchor="ctr">
            <a:spAutoFit/>
          </a:bodyPr>
          <a:lstStyle/>
          <a:p>
            <a:pPr>
              <a:lnSpc>
                <a:spcPts val="4200"/>
              </a:lnSpc>
            </a:pPr>
            <a:r>
              <a:rPr lang="ja-JP" altLang="en-US" sz="2800" b="1" dirty="0">
                <a:latin typeface="ＭＳ 明朝" panose="02020609040205080304" pitchFamily="17" charset="-128"/>
                <a:ea typeface="ＭＳ 明朝" panose="02020609040205080304" pitchFamily="17" charset="-128"/>
              </a:rPr>
              <a:t>それと同じでセールスコピーも</a:t>
            </a:r>
          </a:p>
          <a:p>
            <a:pPr>
              <a:lnSpc>
                <a:spcPts val="4200"/>
              </a:lnSpc>
            </a:pPr>
            <a:r>
              <a:rPr lang="ja-JP" altLang="en-US" sz="2800" b="1" dirty="0">
                <a:latin typeface="ＭＳ 明朝" panose="02020609040205080304" pitchFamily="17" charset="-128"/>
                <a:ea typeface="ＭＳ 明朝" panose="02020609040205080304" pitchFamily="17" charset="-128"/>
              </a:rPr>
              <a:t>誰にどんな状況で使うのか？</a:t>
            </a:r>
          </a:p>
          <a:p>
            <a:pPr>
              <a:lnSpc>
                <a:spcPts val="4200"/>
              </a:lnSpc>
            </a:pPr>
            <a:r>
              <a:rPr lang="ja-JP" altLang="en-US" sz="2800" b="1" dirty="0">
                <a:latin typeface="ＭＳ 明朝" panose="02020609040205080304" pitchFamily="17" charset="-128"/>
                <a:ea typeface="ＭＳ 明朝" panose="02020609040205080304" pitchFamily="17" charset="-128"/>
              </a:rPr>
              <a:t>によって、内容がまったく変わって</a:t>
            </a:r>
            <a:endParaRPr lang="en-US" altLang="ja-JP" sz="2800" b="1" dirty="0">
              <a:latin typeface="ＭＳ 明朝" panose="02020609040205080304" pitchFamily="17" charset="-128"/>
              <a:ea typeface="ＭＳ 明朝" panose="02020609040205080304" pitchFamily="17" charset="-128"/>
            </a:endParaRPr>
          </a:p>
          <a:p>
            <a:pPr>
              <a:lnSpc>
                <a:spcPts val="4200"/>
              </a:lnSpc>
            </a:pPr>
            <a:r>
              <a:rPr lang="ja-JP" altLang="en-US" sz="2800" b="1" dirty="0">
                <a:latin typeface="ＭＳ 明朝" panose="02020609040205080304" pitchFamily="17" charset="-128"/>
                <a:ea typeface="ＭＳ 明朝" panose="02020609040205080304" pitchFamily="17" charset="-128"/>
              </a:rPr>
              <a:t>くるのです</a:t>
            </a:r>
            <a:r>
              <a:rPr lang="en-US" altLang="ja-JP" sz="2800" b="1" dirty="0">
                <a:latin typeface="ＭＳ 明朝" panose="02020609040205080304" pitchFamily="17" charset="-128"/>
                <a:ea typeface="ＭＳ 明朝" panose="02020609040205080304" pitchFamily="17" charset="-128"/>
              </a:rPr>
              <a:t>…</a:t>
            </a:r>
          </a:p>
          <a:p>
            <a:pPr>
              <a:lnSpc>
                <a:spcPts val="4200"/>
              </a:lnSpc>
            </a:pPr>
            <a:endParaRPr lang="en-US" altLang="ja-JP" sz="2800" b="1" dirty="0">
              <a:latin typeface="ＭＳ 明朝" panose="02020609040205080304" pitchFamily="17" charset="-128"/>
              <a:ea typeface="ＭＳ 明朝" panose="02020609040205080304" pitchFamily="17" charset="-128"/>
            </a:endParaRPr>
          </a:p>
          <a:p>
            <a:pPr>
              <a:lnSpc>
                <a:spcPts val="4200"/>
              </a:lnSpc>
            </a:pPr>
            <a:r>
              <a:rPr lang="ja-JP" altLang="en-US" sz="2800" b="1" dirty="0">
                <a:latin typeface="ＭＳ 明朝" panose="02020609040205080304" pitchFamily="17" charset="-128"/>
                <a:ea typeface="ＭＳ 明朝" panose="02020609040205080304" pitchFamily="17" charset="-128"/>
              </a:rPr>
              <a:t>第</a:t>
            </a:r>
            <a:r>
              <a:rPr lang="en-US" altLang="ja-JP" sz="2800" b="1" dirty="0">
                <a:latin typeface="ＭＳ 明朝" panose="02020609040205080304" pitchFamily="17" charset="-128"/>
                <a:ea typeface="ＭＳ 明朝" panose="02020609040205080304" pitchFamily="17" charset="-128"/>
              </a:rPr>
              <a:t>3</a:t>
            </a:r>
            <a:r>
              <a:rPr lang="ja-JP" altLang="en-US" sz="2800" b="1" dirty="0">
                <a:latin typeface="ＭＳ 明朝" panose="02020609040205080304" pitchFamily="17" charset="-128"/>
                <a:ea typeface="ＭＳ 明朝" panose="02020609040205080304" pitchFamily="17" charset="-128"/>
              </a:rPr>
              <a:t>章を読めば、状況に合わせた</a:t>
            </a:r>
            <a:endParaRPr lang="en-US" altLang="ja-JP" sz="2800" b="1" dirty="0">
              <a:latin typeface="ＭＳ 明朝" panose="02020609040205080304" pitchFamily="17" charset="-128"/>
              <a:ea typeface="ＭＳ 明朝" panose="02020609040205080304" pitchFamily="17" charset="-128"/>
            </a:endParaRPr>
          </a:p>
          <a:p>
            <a:pPr>
              <a:lnSpc>
                <a:spcPts val="4200"/>
              </a:lnSpc>
            </a:pPr>
            <a:r>
              <a:rPr lang="ja-JP" altLang="en-US" sz="2800" b="1" dirty="0">
                <a:latin typeface="ＭＳ 明朝" panose="02020609040205080304" pitchFamily="17" charset="-128"/>
                <a:ea typeface="ＭＳ 明朝" panose="02020609040205080304" pitchFamily="17" charset="-128"/>
              </a:rPr>
              <a:t>適切なセールスコピーを書くことが</a:t>
            </a:r>
          </a:p>
          <a:p>
            <a:pPr>
              <a:lnSpc>
                <a:spcPts val="4200"/>
              </a:lnSpc>
            </a:pPr>
            <a:r>
              <a:rPr lang="ja-JP" altLang="en-US" sz="2800" b="1" dirty="0">
                <a:latin typeface="ＭＳ 明朝" panose="02020609040205080304" pitchFamily="17" charset="-128"/>
                <a:ea typeface="ＭＳ 明朝" panose="02020609040205080304" pitchFamily="17" charset="-128"/>
              </a:rPr>
              <a:t>できるようになるでしょう</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894346788"/>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571501" y="689790"/>
            <a:ext cx="11122842" cy="5478423"/>
          </a:xfrm>
          <a:prstGeom prst="rect">
            <a:avLst/>
          </a:prstGeom>
          <a:noFill/>
        </p:spPr>
        <p:txBody>
          <a:bodyPr wrap="square" rtlCol="0" anchor="ctr">
            <a:spAutoFit/>
          </a:bodyPr>
          <a:lstStyle/>
          <a:p>
            <a:pPr>
              <a:lnSpc>
                <a:spcPts val="4200"/>
              </a:lnSpc>
            </a:pPr>
            <a:r>
              <a:rPr lang="ja-JP" altLang="en-US" sz="2800" b="1" dirty="0">
                <a:latin typeface="ＭＳ 明朝" panose="02020609040205080304" pitchFamily="17" charset="-128"/>
                <a:ea typeface="ＭＳ 明朝" panose="02020609040205080304" pitchFamily="17" charset="-128"/>
              </a:rPr>
              <a:t>この本を手に入れた松井さんは</a:t>
            </a:r>
            <a:r>
              <a:rPr lang="en-US" altLang="ja-JP" sz="2800" b="1" dirty="0">
                <a:latin typeface="ＭＳ 明朝" panose="02020609040205080304" pitchFamily="17" charset="-128"/>
                <a:ea typeface="ＭＳ 明朝" panose="02020609040205080304" pitchFamily="17" charset="-128"/>
              </a:rPr>
              <a:t>…</a:t>
            </a:r>
          </a:p>
          <a:p>
            <a:pPr>
              <a:lnSpc>
                <a:spcPts val="4200"/>
              </a:lnSpc>
            </a:pPr>
            <a:endParaRPr lang="en-US" altLang="ja-JP" sz="2800" b="1" dirty="0">
              <a:latin typeface="ＭＳ 明朝" panose="02020609040205080304" pitchFamily="17" charset="-128"/>
              <a:ea typeface="ＭＳ 明朝" panose="02020609040205080304" pitchFamily="17" charset="-128"/>
            </a:endParaRPr>
          </a:p>
          <a:p>
            <a:pPr>
              <a:lnSpc>
                <a:spcPts val="4200"/>
              </a:lnSpc>
            </a:pPr>
            <a:r>
              <a:rPr lang="ja-JP" altLang="en-US" sz="2800" b="1" dirty="0">
                <a:latin typeface="ＭＳ 明朝" panose="02020609040205080304" pitchFamily="17" charset="-128"/>
                <a:ea typeface="ＭＳ 明朝" panose="02020609040205080304" pitchFamily="17" charset="-128"/>
              </a:rPr>
              <a:t>・セールスライティングとは一体どういうものなのか？</a:t>
            </a:r>
          </a:p>
          <a:p>
            <a:pPr>
              <a:lnSpc>
                <a:spcPts val="4200"/>
              </a:lnSpc>
            </a:pPr>
            <a:r>
              <a:rPr lang="ja-JP" altLang="en-US" sz="2800" b="1" dirty="0">
                <a:latin typeface="ＭＳ 明朝" panose="02020609040205080304" pitchFamily="17" charset="-128"/>
                <a:ea typeface="ＭＳ 明朝" panose="02020609040205080304" pitchFamily="17" charset="-128"/>
              </a:rPr>
              <a:t>・セールスライティングを学べば、キャリアがどうかわるのか？</a:t>
            </a:r>
          </a:p>
          <a:p>
            <a:pPr>
              <a:lnSpc>
                <a:spcPts val="4200"/>
              </a:lnSpc>
            </a:pPr>
            <a:r>
              <a:rPr lang="ja-JP" altLang="en-US" sz="2800" b="1" dirty="0">
                <a:latin typeface="ＭＳ 明朝" panose="02020609040205080304" pitchFamily="17" charset="-128"/>
                <a:ea typeface="ＭＳ 明朝" panose="02020609040205080304" pitchFamily="17" charset="-128"/>
              </a:rPr>
              <a:t>・セールスライティングを学べば報酬はどうなるのか？</a:t>
            </a:r>
          </a:p>
          <a:p>
            <a:pPr>
              <a:lnSpc>
                <a:spcPts val="4200"/>
              </a:lnSpc>
            </a:pPr>
            <a:r>
              <a:rPr lang="ja-JP" altLang="en-US" sz="2800" b="1" dirty="0">
                <a:latin typeface="ＭＳ 明朝" panose="02020609040205080304" pitchFamily="17" charset="-128"/>
                <a:ea typeface="ＭＳ 明朝" panose="02020609040205080304" pitchFamily="17" charset="-128"/>
              </a:rPr>
              <a:t>それを知るには、この本だけでいいと思います。</a:t>
            </a:r>
          </a:p>
          <a:p>
            <a:pPr>
              <a:lnSpc>
                <a:spcPts val="4200"/>
              </a:lnSpc>
            </a:pPr>
            <a:r>
              <a:rPr lang="ja-JP" altLang="en-US" sz="2800" b="1" dirty="0">
                <a:latin typeface="ＭＳ 明朝" panose="02020609040205080304" pitchFamily="17" charset="-128"/>
                <a:ea typeface="ＭＳ 明朝" panose="02020609040205080304" pitchFamily="17" charset="-128"/>
              </a:rPr>
              <a:t>１冊で内容がまとまっているので、</a:t>
            </a:r>
          </a:p>
          <a:p>
            <a:pPr>
              <a:lnSpc>
                <a:spcPts val="4200"/>
              </a:lnSpc>
            </a:pPr>
            <a:r>
              <a:rPr lang="ja-JP" altLang="en-US" sz="2800" b="1" dirty="0">
                <a:latin typeface="ＭＳ 明朝" panose="02020609040205080304" pitchFamily="17" charset="-128"/>
                <a:ea typeface="ＭＳ 明朝" panose="02020609040205080304" pitchFamily="17" charset="-128"/>
              </a:rPr>
              <a:t>セールスライティングを効率よく学べると思います</a:t>
            </a:r>
            <a:r>
              <a:rPr lang="en-US" altLang="ja-JP" sz="2800" b="1" dirty="0">
                <a:latin typeface="ＭＳ 明朝" panose="02020609040205080304" pitchFamily="17" charset="-128"/>
                <a:ea typeface="ＭＳ 明朝" panose="02020609040205080304" pitchFamily="17" charset="-128"/>
              </a:rPr>
              <a:t>…</a:t>
            </a:r>
          </a:p>
          <a:p>
            <a:pPr>
              <a:lnSpc>
                <a:spcPts val="4200"/>
              </a:lnSpc>
            </a:pPr>
            <a:endParaRPr lang="en-US" altLang="ja-JP" sz="2800" b="1" dirty="0">
              <a:latin typeface="ＭＳ 明朝" panose="02020609040205080304" pitchFamily="17" charset="-128"/>
              <a:ea typeface="ＭＳ 明朝" panose="02020609040205080304" pitchFamily="17" charset="-128"/>
            </a:endParaRPr>
          </a:p>
          <a:p>
            <a:pPr>
              <a:lnSpc>
                <a:spcPts val="4200"/>
              </a:lnSpc>
            </a:pPr>
            <a:r>
              <a:rPr lang="ja-JP" altLang="en-US" sz="2800" b="1" dirty="0">
                <a:latin typeface="ＭＳ 明朝" panose="02020609040205080304" pitchFamily="17" charset="-128"/>
                <a:ea typeface="ＭＳ 明朝" panose="02020609040205080304" pitchFamily="17" charset="-128"/>
              </a:rPr>
              <a:t>と、言っています。</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
        <p:nvSpPr>
          <p:cNvPr id="5" name="正方形/長方形 4"/>
          <p:cNvSpPr/>
          <p:nvPr/>
        </p:nvSpPr>
        <p:spPr>
          <a:xfrm>
            <a:off x="584383" y="1588771"/>
            <a:ext cx="11109960" cy="3680460"/>
          </a:xfrm>
          <a:prstGeom prst="rect">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sz="1400" dirty="0"/>
          </a:p>
        </p:txBody>
      </p:sp>
      <p:sp>
        <p:nvSpPr>
          <p:cNvPr id="6" name="テキスト ボックス 5"/>
          <p:cNvSpPr txBox="1"/>
          <p:nvPr/>
        </p:nvSpPr>
        <p:spPr>
          <a:xfrm>
            <a:off x="571501" y="1588771"/>
            <a:ext cx="11122842" cy="3772828"/>
          </a:xfrm>
          <a:prstGeom prst="rect">
            <a:avLst/>
          </a:prstGeom>
          <a:noFill/>
        </p:spPr>
        <p:txBody>
          <a:bodyPr wrap="square" rtlCol="0">
            <a:spAutoFit/>
          </a:bodyPr>
          <a:lstStyle/>
          <a:p>
            <a:pPr>
              <a:lnSpc>
                <a:spcPts val="4100"/>
              </a:lnSpc>
            </a:pPr>
            <a:r>
              <a:rPr lang="ja-JP" altLang="en-US" sz="2400" dirty="0">
                <a:latin typeface="メイリオ" panose="020B0604030504040204" pitchFamily="50" charset="-128"/>
                <a:ea typeface="メイリオ" panose="020B0604030504040204" pitchFamily="50" charset="-128"/>
              </a:rPr>
              <a:t>この本を最初に読んだ時、「ズルいなぁ～」って思いました。僕が勉強し始めた４年前には、ここまで基本的でわかりやすい、セールスライティングに</a:t>
            </a:r>
          </a:p>
          <a:p>
            <a:pPr>
              <a:lnSpc>
                <a:spcPts val="4100"/>
              </a:lnSpc>
            </a:pPr>
            <a:r>
              <a:rPr lang="ja-JP" altLang="en-US" sz="2400" dirty="0">
                <a:latin typeface="メイリオ" panose="020B0604030504040204" pitchFamily="50" charset="-128"/>
                <a:ea typeface="メイリオ" panose="020B0604030504040204" pitchFamily="50" charset="-128"/>
              </a:rPr>
              <a:t>関する本はなかったからです。</a:t>
            </a:r>
          </a:p>
          <a:p>
            <a:pPr>
              <a:lnSpc>
                <a:spcPts val="4100"/>
              </a:lnSpc>
            </a:pPr>
            <a:r>
              <a:rPr lang="ja-JP" altLang="en-US" sz="2400" dirty="0">
                <a:latin typeface="メイリオ" panose="020B0604030504040204" pitchFamily="50" charset="-128"/>
                <a:ea typeface="メイリオ" panose="020B0604030504040204" pitchFamily="50" charset="-128"/>
              </a:rPr>
              <a:t>初心者にも、わかりやすく、最も重要で外してはならない基礎の部分はすべて網羅されています。</a:t>
            </a:r>
          </a:p>
          <a:p>
            <a:pPr>
              <a:lnSpc>
                <a:spcPts val="4100"/>
              </a:lnSpc>
            </a:pPr>
            <a:r>
              <a:rPr lang="ja-JP" altLang="en-US" sz="2400" dirty="0">
                <a:latin typeface="メイリオ" panose="020B0604030504040204" pitchFamily="50" charset="-128"/>
                <a:ea typeface="メイリオ" panose="020B0604030504040204" pitchFamily="50" charset="-128"/>
              </a:rPr>
              <a:t>もしタイムマシーンがあって４年前の自分に会えるなら、迷うことなく、</a:t>
            </a:r>
          </a:p>
          <a:p>
            <a:pPr>
              <a:lnSpc>
                <a:spcPts val="4100"/>
              </a:lnSpc>
            </a:pPr>
            <a:r>
              <a:rPr lang="ja-JP" altLang="en-US" sz="2400" dirty="0">
                <a:latin typeface="メイリオ" panose="020B0604030504040204" pitchFamily="50" charset="-128"/>
                <a:ea typeface="メイリオ" panose="020B0604030504040204" pitchFamily="50" charset="-128"/>
              </a:rPr>
              <a:t>「まずはこれを読め！」と言って、この本を渡すでしょうね（笑</a:t>
            </a:r>
            <a:endParaRPr kumimoji="1" lang="ja-JP" altLang="en-US" sz="24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733943911"/>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5206817" y="263181"/>
            <a:ext cx="6985183" cy="6017032"/>
          </a:xfrm>
          <a:prstGeom prst="rect">
            <a:avLst/>
          </a:prstGeom>
          <a:noFill/>
        </p:spPr>
        <p:txBody>
          <a:bodyPr wrap="square" rtlCol="0" anchor="ctr">
            <a:spAutoFit/>
          </a:bodyPr>
          <a:lstStyle/>
          <a:p>
            <a:pPr>
              <a:lnSpc>
                <a:spcPts val="4200"/>
              </a:lnSpc>
            </a:pPr>
            <a:r>
              <a:rPr lang="ja-JP" altLang="en-US" sz="2800" b="1" dirty="0">
                <a:latin typeface="ＭＳ 明朝" panose="02020609040205080304" pitchFamily="17" charset="-128"/>
                <a:ea typeface="ＭＳ 明朝" panose="02020609040205080304" pitchFamily="17" charset="-128"/>
              </a:rPr>
              <a:t>第４章から第</a:t>
            </a:r>
            <a:r>
              <a:rPr lang="en-US" altLang="ja-JP" sz="2800" b="1" dirty="0">
                <a:latin typeface="ＭＳ 明朝" panose="02020609040205080304" pitchFamily="17" charset="-128"/>
                <a:ea typeface="ＭＳ 明朝" panose="02020609040205080304" pitchFamily="17" charset="-128"/>
              </a:rPr>
              <a:t>6</a:t>
            </a:r>
            <a:r>
              <a:rPr lang="ja-JP" altLang="en-US" sz="2800" b="1" dirty="0">
                <a:latin typeface="ＭＳ 明朝" panose="02020609040205080304" pitchFamily="17" charset="-128"/>
                <a:ea typeface="ＭＳ 明朝" panose="02020609040205080304" pitchFamily="17" charset="-128"/>
              </a:rPr>
              <a:t>章では、</a:t>
            </a:r>
          </a:p>
          <a:p>
            <a:pPr>
              <a:lnSpc>
                <a:spcPts val="4200"/>
              </a:lnSpc>
            </a:pPr>
            <a:r>
              <a:rPr lang="ja-JP" altLang="en-US" sz="2800" b="1" dirty="0">
                <a:latin typeface="ＭＳ 明朝" panose="02020609040205080304" pitchFamily="17" charset="-128"/>
                <a:ea typeface="ＭＳ 明朝" panose="02020609040205080304" pitchFamily="17" charset="-128"/>
              </a:rPr>
              <a:t>セールスコピーの骨組み・設計図を</a:t>
            </a:r>
          </a:p>
          <a:p>
            <a:pPr>
              <a:lnSpc>
                <a:spcPts val="4200"/>
              </a:lnSpc>
            </a:pPr>
            <a:r>
              <a:rPr lang="ja-JP" altLang="en-US" sz="2800" b="1" dirty="0">
                <a:latin typeface="ＭＳ 明朝" panose="02020609040205080304" pitchFamily="17" charset="-128"/>
                <a:ea typeface="ＭＳ 明朝" panose="02020609040205080304" pitchFamily="17" charset="-128"/>
              </a:rPr>
              <a:t>作る方法が身につきます</a:t>
            </a:r>
            <a:r>
              <a:rPr lang="en-US" altLang="ja-JP" sz="2800" b="1" dirty="0">
                <a:latin typeface="ＭＳ 明朝" panose="02020609040205080304" pitchFamily="17" charset="-128"/>
                <a:ea typeface="ＭＳ 明朝" panose="02020609040205080304" pitchFamily="17" charset="-128"/>
              </a:rPr>
              <a:t>…</a:t>
            </a:r>
          </a:p>
          <a:p>
            <a:pPr>
              <a:lnSpc>
                <a:spcPts val="4200"/>
              </a:lnSpc>
            </a:pPr>
            <a:endParaRPr lang="en-US" altLang="ja-JP" sz="2800" b="1" dirty="0">
              <a:latin typeface="ＭＳ 明朝" panose="02020609040205080304" pitchFamily="17" charset="-128"/>
              <a:ea typeface="ＭＳ 明朝" panose="02020609040205080304" pitchFamily="17" charset="-128"/>
            </a:endParaRPr>
          </a:p>
          <a:p>
            <a:pPr>
              <a:lnSpc>
                <a:spcPts val="4200"/>
              </a:lnSpc>
            </a:pPr>
            <a:r>
              <a:rPr lang="ja-JP" altLang="en-US" sz="2800" b="1" dirty="0">
                <a:latin typeface="ＭＳ 明朝" panose="02020609040205080304" pitchFamily="17" charset="-128"/>
                <a:ea typeface="ＭＳ 明朝" panose="02020609040205080304" pitchFamily="17" charset="-128"/>
              </a:rPr>
              <a:t>家を建てるときに、設計図や骨組みが</a:t>
            </a:r>
          </a:p>
          <a:p>
            <a:pPr>
              <a:lnSpc>
                <a:spcPts val="4200"/>
              </a:lnSpc>
            </a:pPr>
            <a:r>
              <a:rPr lang="ja-JP" altLang="en-US" sz="2800" b="1" dirty="0">
                <a:latin typeface="ＭＳ 明朝" panose="02020609040205080304" pitchFamily="17" charset="-128"/>
                <a:ea typeface="ＭＳ 明朝" panose="02020609040205080304" pitchFamily="17" charset="-128"/>
              </a:rPr>
              <a:t>必要なように、ウェブのセールス</a:t>
            </a:r>
            <a:endParaRPr lang="en-US" altLang="ja-JP" sz="2800" b="1" dirty="0">
              <a:latin typeface="ＭＳ 明朝" panose="02020609040205080304" pitchFamily="17" charset="-128"/>
              <a:ea typeface="ＭＳ 明朝" panose="02020609040205080304" pitchFamily="17" charset="-128"/>
            </a:endParaRPr>
          </a:p>
          <a:p>
            <a:pPr>
              <a:lnSpc>
                <a:spcPts val="4200"/>
              </a:lnSpc>
            </a:pPr>
            <a:r>
              <a:rPr lang="ja-JP" altLang="en-US" sz="2800" b="1" dirty="0">
                <a:latin typeface="ＭＳ 明朝" panose="02020609040205080304" pitchFamily="17" charset="-128"/>
                <a:ea typeface="ＭＳ 明朝" panose="02020609040205080304" pitchFamily="17" charset="-128"/>
              </a:rPr>
              <a:t>コピーを書く時にも、</a:t>
            </a:r>
          </a:p>
          <a:p>
            <a:pPr>
              <a:lnSpc>
                <a:spcPts val="4200"/>
              </a:lnSpc>
            </a:pPr>
            <a:r>
              <a:rPr lang="ja-JP" altLang="en-US" sz="2800" b="1" dirty="0">
                <a:latin typeface="ＭＳ 明朝" panose="02020609040205080304" pitchFamily="17" charset="-128"/>
                <a:ea typeface="ＭＳ 明朝" panose="02020609040205080304" pitchFamily="17" charset="-128"/>
              </a:rPr>
              <a:t>設計図や骨組みが必要です</a:t>
            </a:r>
            <a:r>
              <a:rPr lang="en-US" altLang="ja-JP" sz="2800" b="1" dirty="0">
                <a:latin typeface="ＭＳ 明朝" panose="02020609040205080304" pitchFamily="17" charset="-128"/>
                <a:ea typeface="ＭＳ 明朝" panose="02020609040205080304" pitchFamily="17" charset="-128"/>
              </a:rPr>
              <a:t>…</a:t>
            </a:r>
          </a:p>
          <a:p>
            <a:pPr>
              <a:lnSpc>
                <a:spcPts val="4200"/>
              </a:lnSpc>
            </a:pPr>
            <a:endParaRPr lang="en-US" altLang="ja-JP" sz="2800" b="1" dirty="0">
              <a:latin typeface="ＭＳ 明朝" panose="02020609040205080304" pitchFamily="17" charset="-128"/>
              <a:ea typeface="ＭＳ 明朝" panose="02020609040205080304" pitchFamily="17" charset="-128"/>
            </a:endParaRPr>
          </a:p>
          <a:p>
            <a:pPr>
              <a:lnSpc>
                <a:spcPts val="4200"/>
              </a:lnSpc>
            </a:pPr>
            <a:r>
              <a:rPr lang="ja-JP" altLang="en-US" sz="2800" b="1" dirty="0">
                <a:latin typeface="ＭＳ 明朝" panose="02020609040205080304" pitchFamily="17" charset="-128"/>
                <a:ea typeface="ＭＳ 明朝" panose="02020609040205080304" pitchFamily="17" charset="-128"/>
              </a:rPr>
              <a:t>もし、設計図が間違っていたり</a:t>
            </a:r>
            <a:endParaRPr lang="en-US" altLang="ja-JP" sz="2800" b="1" dirty="0">
              <a:latin typeface="ＭＳ 明朝" panose="02020609040205080304" pitchFamily="17" charset="-128"/>
              <a:ea typeface="ＭＳ 明朝" panose="02020609040205080304" pitchFamily="17" charset="-128"/>
            </a:endParaRPr>
          </a:p>
          <a:p>
            <a:pPr>
              <a:lnSpc>
                <a:spcPts val="4200"/>
              </a:lnSpc>
            </a:pPr>
            <a:r>
              <a:rPr lang="ja-JP" altLang="en-US" sz="2800" b="1" dirty="0">
                <a:latin typeface="ＭＳ 明朝" panose="02020609040205080304" pitchFamily="17" charset="-128"/>
                <a:ea typeface="ＭＳ 明朝" panose="02020609040205080304" pitchFamily="17" charset="-128"/>
              </a:rPr>
              <a:t>骨組みがボロボロだったりすると</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2690680288"/>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5206817" y="621211"/>
            <a:ext cx="6985183" cy="5478423"/>
          </a:xfrm>
          <a:prstGeom prst="rect">
            <a:avLst/>
          </a:prstGeom>
          <a:noFill/>
        </p:spPr>
        <p:txBody>
          <a:bodyPr wrap="square" rtlCol="0" anchor="ctr">
            <a:spAutoFit/>
          </a:bodyPr>
          <a:lstStyle/>
          <a:p>
            <a:pPr>
              <a:lnSpc>
                <a:spcPts val="4200"/>
              </a:lnSpc>
            </a:pPr>
            <a:r>
              <a:rPr lang="ja-JP" altLang="en-US" sz="2800" b="1" dirty="0">
                <a:latin typeface="ＭＳ 明朝" panose="02020609040205080304" pitchFamily="17" charset="-128"/>
                <a:ea typeface="ＭＳ 明朝" panose="02020609040205080304" pitchFamily="17" charset="-128"/>
              </a:rPr>
              <a:t>できあがる家も強度が弱かったり</a:t>
            </a:r>
          </a:p>
          <a:p>
            <a:pPr>
              <a:lnSpc>
                <a:spcPts val="4200"/>
              </a:lnSpc>
            </a:pPr>
            <a:r>
              <a:rPr lang="ja-JP" altLang="en-US" sz="2800" b="1" dirty="0">
                <a:latin typeface="ＭＳ 明朝" panose="02020609040205080304" pitchFamily="17" charset="-128"/>
                <a:ea typeface="ＭＳ 明朝" panose="02020609040205080304" pitchFamily="17" charset="-128"/>
              </a:rPr>
              <a:t>使いにくかったりするように</a:t>
            </a:r>
            <a:r>
              <a:rPr lang="en-US" altLang="ja-JP" sz="2800" b="1" dirty="0">
                <a:latin typeface="ＭＳ 明朝" panose="02020609040205080304" pitchFamily="17" charset="-128"/>
                <a:ea typeface="ＭＳ 明朝" panose="02020609040205080304" pitchFamily="17" charset="-128"/>
              </a:rPr>
              <a:t>…</a:t>
            </a:r>
          </a:p>
          <a:p>
            <a:pPr>
              <a:lnSpc>
                <a:spcPts val="4200"/>
              </a:lnSpc>
            </a:pPr>
            <a:endParaRPr lang="en-US" altLang="ja-JP" sz="2800" b="1" dirty="0">
              <a:latin typeface="ＭＳ 明朝" panose="02020609040205080304" pitchFamily="17" charset="-128"/>
              <a:ea typeface="ＭＳ 明朝" panose="02020609040205080304" pitchFamily="17" charset="-128"/>
            </a:endParaRPr>
          </a:p>
          <a:p>
            <a:pPr>
              <a:lnSpc>
                <a:spcPts val="4200"/>
              </a:lnSpc>
            </a:pPr>
            <a:r>
              <a:rPr lang="ja-JP" altLang="en-US" sz="2800" b="1" dirty="0">
                <a:latin typeface="ＭＳ 明朝" panose="02020609040205080304" pitchFamily="17" charset="-128"/>
                <a:ea typeface="ＭＳ 明朝" panose="02020609040205080304" pitchFamily="17" charset="-128"/>
              </a:rPr>
              <a:t>セールスコピーも設計図や骨組みが</a:t>
            </a:r>
            <a:endParaRPr lang="en-US" altLang="ja-JP" sz="2800" b="1" dirty="0">
              <a:latin typeface="ＭＳ 明朝" panose="02020609040205080304" pitchFamily="17" charset="-128"/>
              <a:ea typeface="ＭＳ 明朝" panose="02020609040205080304" pitchFamily="17" charset="-128"/>
            </a:endParaRPr>
          </a:p>
          <a:p>
            <a:pPr>
              <a:lnSpc>
                <a:spcPts val="4200"/>
              </a:lnSpc>
            </a:pPr>
            <a:r>
              <a:rPr lang="ja-JP" altLang="en-US" sz="2800" b="1" dirty="0">
                <a:latin typeface="ＭＳ 明朝" panose="02020609040205080304" pitchFamily="17" charset="-128"/>
                <a:ea typeface="ＭＳ 明朝" panose="02020609040205080304" pitchFamily="17" charset="-128"/>
              </a:rPr>
              <a:t>ボロボロだと売れるものにはなりません。</a:t>
            </a:r>
          </a:p>
          <a:p>
            <a:pPr>
              <a:lnSpc>
                <a:spcPts val="4200"/>
              </a:lnSpc>
            </a:pPr>
            <a:endParaRPr lang="en-US" altLang="ja-JP" sz="2800" b="1" dirty="0">
              <a:latin typeface="ＭＳ 明朝" panose="02020609040205080304" pitchFamily="17" charset="-128"/>
              <a:ea typeface="ＭＳ 明朝" panose="02020609040205080304" pitchFamily="17" charset="-128"/>
            </a:endParaRPr>
          </a:p>
          <a:p>
            <a:pPr>
              <a:lnSpc>
                <a:spcPts val="4200"/>
              </a:lnSpc>
            </a:pPr>
            <a:r>
              <a:rPr lang="ja-JP" altLang="en-US" sz="2800" b="1" dirty="0">
                <a:latin typeface="ＭＳ 明朝" panose="02020609040205080304" pitchFamily="17" charset="-128"/>
                <a:ea typeface="ＭＳ 明朝" panose="02020609040205080304" pitchFamily="17" charset="-128"/>
              </a:rPr>
              <a:t>第</a:t>
            </a:r>
            <a:r>
              <a:rPr lang="en-US" altLang="ja-JP" sz="2800" b="1" dirty="0">
                <a:latin typeface="ＭＳ 明朝" panose="02020609040205080304" pitchFamily="17" charset="-128"/>
                <a:ea typeface="ＭＳ 明朝" panose="02020609040205080304" pitchFamily="17" charset="-128"/>
              </a:rPr>
              <a:t>4</a:t>
            </a:r>
            <a:r>
              <a:rPr lang="ja-JP" altLang="en-US" sz="2800" b="1" dirty="0">
                <a:latin typeface="ＭＳ 明朝" panose="02020609040205080304" pitchFamily="17" charset="-128"/>
                <a:ea typeface="ＭＳ 明朝" panose="02020609040205080304" pitchFamily="17" charset="-128"/>
              </a:rPr>
              <a:t>章から第</a:t>
            </a:r>
            <a:r>
              <a:rPr lang="en-US" altLang="ja-JP" sz="2800" b="1" dirty="0">
                <a:latin typeface="ＭＳ 明朝" panose="02020609040205080304" pitchFamily="17" charset="-128"/>
                <a:ea typeface="ＭＳ 明朝" panose="02020609040205080304" pitchFamily="17" charset="-128"/>
              </a:rPr>
              <a:t>6</a:t>
            </a:r>
            <a:r>
              <a:rPr lang="ja-JP" altLang="en-US" sz="2800" b="1" dirty="0">
                <a:latin typeface="ＭＳ 明朝" panose="02020609040205080304" pitchFamily="17" charset="-128"/>
                <a:ea typeface="ＭＳ 明朝" panose="02020609040205080304" pitchFamily="17" charset="-128"/>
              </a:rPr>
              <a:t>章では、売れる</a:t>
            </a:r>
            <a:endParaRPr lang="en-US" altLang="ja-JP" sz="2800" b="1" dirty="0">
              <a:latin typeface="ＭＳ 明朝" panose="02020609040205080304" pitchFamily="17" charset="-128"/>
              <a:ea typeface="ＭＳ 明朝" panose="02020609040205080304" pitchFamily="17" charset="-128"/>
            </a:endParaRPr>
          </a:p>
          <a:p>
            <a:pPr>
              <a:lnSpc>
                <a:spcPts val="4200"/>
              </a:lnSpc>
            </a:pPr>
            <a:r>
              <a:rPr lang="ja-JP" altLang="en-US" sz="2800" b="1" dirty="0">
                <a:latin typeface="ＭＳ 明朝" panose="02020609040205080304" pitchFamily="17" charset="-128"/>
                <a:ea typeface="ＭＳ 明朝" panose="02020609040205080304" pitchFamily="17" charset="-128"/>
              </a:rPr>
              <a:t>セールスコピーの「型」や</a:t>
            </a:r>
          </a:p>
          <a:p>
            <a:pPr>
              <a:lnSpc>
                <a:spcPts val="4200"/>
              </a:lnSpc>
            </a:pPr>
            <a:r>
              <a:rPr lang="ja-JP" altLang="en-US" sz="2800" b="1" dirty="0">
                <a:latin typeface="ＭＳ 明朝" panose="02020609040205080304" pitchFamily="17" charset="-128"/>
                <a:ea typeface="ＭＳ 明朝" panose="02020609040205080304" pitchFamily="17" charset="-128"/>
              </a:rPr>
              <a:t>設計図を作るためにやるべきことを</a:t>
            </a:r>
            <a:endParaRPr lang="en-US" altLang="ja-JP" sz="2800" b="1" dirty="0">
              <a:latin typeface="ＭＳ 明朝" panose="02020609040205080304" pitchFamily="17" charset="-128"/>
              <a:ea typeface="ＭＳ 明朝" panose="02020609040205080304" pitchFamily="17" charset="-128"/>
            </a:endParaRPr>
          </a:p>
          <a:p>
            <a:pPr>
              <a:lnSpc>
                <a:spcPts val="4200"/>
              </a:lnSpc>
            </a:pPr>
            <a:r>
              <a:rPr lang="ja-JP" altLang="en-US" sz="2800" b="1" dirty="0">
                <a:latin typeface="ＭＳ 明朝" panose="02020609040205080304" pitchFamily="17" charset="-128"/>
                <a:ea typeface="ＭＳ 明朝" panose="02020609040205080304" pitchFamily="17" charset="-128"/>
              </a:rPr>
              <a:t>順番に公開していきます</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688591879"/>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571501" y="689790"/>
            <a:ext cx="11122842" cy="5478423"/>
          </a:xfrm>
          <a:prstGeom prst="rect">
            <a:avLst/>
          </a:prstGeom>
          <a:noFill/>
        </p:spPr>
        <p:txBody>
          <a:bodyPr wrap="square" rtlCol="0" anchor="ctr">
            <a:spAutoFit/>
          </a:bodyPr>
          <a:lstStyle/>
          <a:p>
            <a:pPr>
              <a:lnSpc>
                <a:spcPts val="4200"/>
              </a:lnSpc>
            </a:pPr>
            <a:r>
              <a:rPr lang="ja-JP" altLang="en-US" sz="2800" b="1" dirty="0">
                <a:latin typeface="ＭＳ 明朝" panose="02020609040205080304" pitchFamily="17" charset="-128"/>
                <a:ea typeface="ＭＳ 明朝" panose="02020609040205080304" pitchFamily="17" charset="-128"/>
              </a:rPr>
              <a:t>この本を手に入れた向井さんは</a:t>
            </a:r>
            <a:r>
              <a:rPr lang="en-US" altLang="ja-JP" sz="2800" b="1" dirty="0">
                <a:latin typeface="ＭＳ 明朝" panose="02020609040205080304" pitchFamily="17" charset="-128"/>
                <a:ea typeface="ＭＳ 明朝" panose="02020609040205080304" pitchFamily="17" charset="-128"/>
              </a:rPr>
              <a:t>…</a:t>
            </a:r>
          </a:p>
          <a:p>
            <a:pPr>
              <a:lnSpc>
                <a:spcPts val="4200"/>
              </a:lnSpc>
            </a:pPr>
            <a:endParaRPr lang="en-US" altLang="ja-JP" sz="2800" b="1" dirty="0">
              <a:latin typeface="ＭＳ 明朝" panose="02020609040205080304" pitchFamily="17" charset="-128"/>
              <a:ea typeface="ＭＳ 明朝" panose="02020609040205080304" pitchFamily="17" charset="-128"/>
            </a:endParaRPr>
          </a:p>
          <a:p>
            <a:pPr>
              <a:lnSpc>
                <a:spcPts val="4200"/>
              </a:lnSpc>
            </a:pPr>
            <a:r>
              <a:rPr lang="ja-JP" altLang="en-US" sz="2800" b="1" dirty="0">
                <a:latin typeface="ＭＳ 明朝" panose="02020609040205080304" pitchFamily="17" charset="-128"/>
                <a:ea typeface="ＭＳ 明朝" panose="02020609040205080304" pitchFamily="17" charset="-128"/>
              </a:rPr>
              <a:t>・セールスライティングとは一体どういうものなのか？</a:t>
            </a:r>
          </a:p>
          <a:p>
            <a:pPr>
              <a:lnSpc>
                <a:spcPts val="4200"/>
              </a:lnSpc>
            </a:pPr>
            <a:r>
              <a:rPr lang="ja-JP" altLang="en-US" sz="2800" b="1" dirty="0">
                <a:latin typeface="ＭＳ 明朝" panose="02020609040205080304" pitchFamily="17" charset="-128"/>
                <a:ea typeface="ＭＳ 明朝" panose="02020609040205080304" pitchFamily="17" charset="-128"/>
              </a:rPr>
              <a:t>・セールスライティングを学べば、キャリアがどうかわるのか？</a:t>
            </a:r>
          </a:p>
          <a:p>
            <a:pPr>
              <a:lnSpc>
                <a:spcPts val="4200"/>
              </a:lnSpc>
            </a:pPr>
            <a:r>
              <a:rPr lang="ja-JP" altLang="en-US" sz="2800" b="1" dirty="0">
                <a:latin typeface="ＭＳ 明朝" panose="02020609040205080304" pitchFamily="17" charset="-128"/>
                <a:ea typeface="ＭＳ 明朝" panose="02020609040205080304" pitchFamily="17" charset="-128"/>
              </a:rPr>
              <a:t>・セールスライティングを学べば報酬はどうなるのか？</a:t>
            </a:r>
          </a:p>
          <a:p>
            <a:pPr>
              <a:lnSpc>
                <a:spcPts val="4200"/>
              </a:lnSpc>
            </a:pPr>
            <a:r>
              <a:rPr lang="ja-JP" altLang="en-US" sz="2800" b="1" dirty="0">
                <a:latin typeface="ＭＳ 明朝" panose="02020609040205080304" pitchFamily="17" charset="-128"/>
                <a:ea typeface="ＭＳ 明朝" panose="02020609040205080304" pitchFamily="17" charset="-128"/>
              </a:rPr>
              <a:t>それを知るには、この本だけでいいと思います。</a:t>
            </a:r>
          </a:p>
          <a:p>
            <a:pPr>
              <a:lnSpc>
                <a:spcPts val="4200"/>
              </a:lnSpc>
            </a:pPr>
            <a:r>
              <a:rPr lang="ja-JP" altLang="en-US" sz="2800" b="1" dirty="0">
                <a:latin typeface="ＭＳ 明朝" panose="02020609040205080304" pitchFamily="17" charset="-128"/>
                <a:ea typeface="ＭＳ 明朝" panose="02020609040205080304" pitchFamily="17" charset="-128"/>
              </a:rPr>
              <a:t>１冊で内容がまとまっているので、</a:t>
            </a:r>
          </a:p>
          <a:p>
            <a:pPr>
              <a:lnSpc>
                <a:spcPts val="4200"/>
              </a:lnSpc>
            </a:pPr>
            <a:r>
              <a:rPr lang="ja-JP" altLang="en-US" sz="2800" b="1" dirty="0">
                <a:latin typeface="ＭＳ 明朝" panose="02020609040205080304" pitchFamily="17" charset="-128"/>
                <a:ea typeface="ＭＳ 明朝" panose="02020609040205080304" pitchFamily="17" charset="-128"/>
              </a:rPr>
              <a:t>セールスライティングを効率よく学べると思います</a:t>
            </a:r>
            <a:r>
              <a:rPr lang="en-US" altLang="ja-JP" sz="2800" b="1" dirty="0">
                <a:latin typeface="ＭＳ 明朝" panose="02020609040205080304" pitchFamily="17" charset="-128"/>
                <a:ea typeface="ＭＳ 明朝" panose="02020609040205080304" pitchFamily="17" charset="-128"/>
              </a:rPr>
              <a:t>…</a:t>
            </a:r>
          </a:p>
          <a:p>
            <a:pPr>
              <a:lnSpc>
                <a:spcPts val="4200"/>
              </a:lnSpc>
            </a:pPr>
            <a:endParaRPr lang="en-US" altLang="ja-JP" sz="2800" b="1" dirty="0">
              <a:latin typeface="ＭＳ 明朝" panose="02020609040205080304" pitchFamily="17" charset="-128"/>
              <a:ea typeface="ＭＳ 明朝" panose="02020609040205080304" pitchFamily="17" charset="-128"/>
            </a:endParaRPr>
          </a:p>
          <a:p>
            <a:pPr>
              <a:lnSpc>
                <a:spcPts val="4200"/>
              </a:lnSpc>
            </a:pPr>
            <a:r>
              <a:rPr lang="ja-JP" altLang="en-US" sz="2800" b="1" dirty="0">
                <a:latin typeface="ＭＳ 明朝" panose="02020609040205080304" pitchFamily="17" charset="-128"/>
                <a:ea typeface="ＭＳ 明朝" panose="02020609040205080304" pitchFamily="17" charset="-128"/>
              </a:rPr>
              <a:t>と、言っています。</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
        <p:nvSpPr>
          <p:cNvPr id="5" name="正方形/長方形 4"/>
          <p:cNvSpPr/>
          <p:nvPr/>
        </p:nvSpPr>
        <p:spPr>
          <a:xfrm>
            <a:off x="584383" y="1588771"/>
            <a:ext cx="11109960" cy="3680460"/>
          </a:xfrm>
          <a:prstGeom prst="rect">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sz="1400" dirty="0"/>
          </a:p>
        </p:txBody>
      </p:sp>
      <p:sp>
        <p:nvSpPr>
          <p:cNvPr id="6" name="テキスト ボックス 5"/>
          <p:cNvSpPr txBox="1"/>
          <p:nvPr/>
        </p:nvSpPr>
        <p:spPr>
          <a:xfrm>
            <a:off x="571501" y="1588771"/>
            <a:ext cx="11122842" cy="3247043"/>
          </a:xfrm>
          <a:prstGeom prst="rect">
            <a:avLst/>
          </a:prstGeom>
          <a:noFill/>
        </p:spPr>
        <p:txBody>
          <a:bodyPr wrap="square" rtlCol="0">
            <a:spAutoFit/>
          </a:bodyPr>
          <a:lstStyle/>
          <a:p>
            <a:pPr>
              <a:lnSpc>
                <a:spcPts val="4100"/>
              </a:lnSpc>
            </a:pPr>
            <a:r>
              <a:rPr lang="ja-JP" altLang="en-US" sz="2800" dirty="0">
                <a:latin typeface="メイリオ" panose="020B0604030504040204" pitchFamily="50" charset="-128"/>
                <a:ea typeface="メイリオ" panose="020B0604030504040204" pitchFamily="50" charset="-128"/>
              </a:rPr>
              <a:t>セールスライターを既にやっている人の事典のようなものです。</a:t>
            </a:r>
          </a:p>
          <a:p>
            <a:pPr>
              <a:lnSpc>
                <a:spcPts val="4100"/>
              </a:lnSpc>
            </a:pPr>
            <a:r>
              <a:rPr lang="ja-JP" altLang="en-US" sz="2800" dirty="0">
                <a:latin typeface="メイリオ" panose="020B0604030504040204" pitchFamily="50" charset="-128"/>
                <a:ea typeface="メイリオ" panose="020B0604030504040204" pitchFamily="50" charset="-128"/>
              </a:rPr>
              <a:t>もし、セールスライティングに関して、わからないことがあっても、</a:t>
            </a:r>
          </a:p>
          <a:p>
            <a:pPr>
              <a:lnSpc>
                <a:spcPts val="4100"/>
              </a:lnSpc>
            </a:pPr>
            <a:r>
              <a:rPr lang="ja-JP" altLang="en-US" sz="2800" dirty="0">
                <a:latin typeface="メイリオ" panose="020B0604030504040204" pitchFamily="50" charset="-128"/>
                <a:ea typeface="メイリオ" panose="020B0604030504040204" pitchFamily="50" charset="-128"/>
              </a:rPr>
              <a:t>この本の目次を見て、必要な項目をチェックして、そのページを見れば、必ずそこに答えが載っています。</a:t>
            </a:r>
          </a:p>
          <a:p>
            <a:pPr>
              <a:lnSpc>
                <a:spcPts val="4100"/>
              </a:lnSpc>
            </a:pPr>
            <a:r>
              <a:rPr lang="ja-JP" altLang="en-US" sz="2800" dirty="0">
                <a:latin typeface="メイリオ" panose="020B0604030504040204" pitchFamily="50" charset="-128"/>
                <a:ea typeface="メイリオ" panose="020B0604030504040204" pitchFamily="50" charset="-128"/>
              </a:rPr>
              <a:t>セールスライターの横にこの本があれば、</a:t>
            </a:r>
          </a:p>
          <a:p>
            <a:pPr>
              <a:lnSpc>
                <a:spcPts val="4100"/>
              </a:lnSpc>
            </a:pPr>
            <a:r>
              <a:rPr lang="ja-JP" altLang="en-US" sz="2800" dirty="0">
                <a:latin typeface="メイリオ" panose="020B0604030504040204" pitchFamily="50" charset="-128"/>
                <a:ea typeface="メイリオ" panose="020B0604030504040204" pitchFamily="50" charset="-128"/>
              </a:rPr>
              <a:t>安心して、仕事に取り込むことができます</a:t>
            </a:r>
            <a:r>
              <a:rPr lang="en-US" altLang="ja-JP" sz="2800" dirty="0">
                <a:latin typeface="メイリオ" panose="020B0604030504040204" pitchFamily="50" charset="-128"/>
                <a:ea typeface="メイリオ" panose="020B0604030504040204" pitchFamily="50" charset="-128"/>
              </a:rPr>
              <a:t>…</a:t>
            </a:r>
            <a:endParaRPr kumimoji="1" lang="ja-JP" altLang="en-US" sz="28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133884071"/>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5206817" y="82603"/>
            <a:ext cx="6985183" cy="6555641"/>
          </a:xfrm>
          <a:prstGeom prst="rect">
            <a:avLst/>
          </a:prstGeom>
          <a:noFill/>
        </p:spPr>
        <p:txBody>
          <a:bodyPr wrap="square" rtlCol="0" anchor="ctr">
            <a:spAutoFit/>
          </a:bodyPr>
          <a:lstStyle/>
          <a:p>
            <a:pPr>
              <a:lnSpc>
                <a:spcPts val="4200"/>
              </a:lnSpc>
            </a:pPr>
            <a:r>
              <a:rPr lang="ja-JP" altLang="en-US" sz="2800" b="1" dirty="0">
                <a:latin typeface="ＭＳ 明朝" panose="02020609040205080304" pitchFamily="17" charset="-128"/>
                <a:ea typeface="ＭＳ 明朝" panose="02020609040205080304" pitchFamily="17" charset="-128"/>
              </a:rPr>
              <a:t>第</a:t>
            </a:r>
            <a:r>
              <a:rPr lang="en-US" altLang="ja-JP" sz="2800" b="1" dirty="0">
                <a:latin typeface="ＭＳ 明朝" panose="02020609040205080304" pitchFamily="17" charset="-128"/>
                <a:ea typeface="ＭＳ 明朝" panose="02020609040205080304" pitchFamily="17" charset="-128"/>
              </a:rPr>
              <a:t>7</a:t>
            </a:r>
            <a:r>
              <a:rPr lang="ja-JP" altLang="en-US" sz="2800" b="1" dirty="0">
                <a:latin typeface="ＭＳ 明朝" panose="02020609040205080304" pitchFamily="17" charset="-128"/>
                <a:ea typeface="ＭＳ 明朝" panose="02020609040205080304" pitchFamily="17" charset="-128"/>
              </a:rPr>
              <a:t>章から第</a:t>
            </a:r>
            <a:r>
              <a:rPr lang="en-US" altLang="ja-JP" sz="2800" b="1" dirty="0">
                <a:latin typeface="ＭＳ 明朝" panose="02020609040205080304" pitchFamily="17" charset="-128"/>
                <a:ea typeface="ＭＳ 明朝" panose="02020609040205080304" pitchFamily="17" charset="-128"/>
              </a:rPr>
              <a:t>10</a:t>
            </a:r>
            <a:r>
              <a:rPr lang="ja-JP" altLang="en-US" sz="2800" b="1" dirty="0">
                <a:latin typeface="ＭＳ 明朝" panose="02020609040205080304" pitchFamily="17" charset="-128"/>
                <a:ea typeface="ＭＳ 明朝" panose="02020609040205080304" pitchFamily="17" charset="-128"/>
              </a:rPr>
              <a:t>章では、</a:t>
            </a:r>
          </a:p>
          <a:p>
            <a:pPr>
              <a:lnSpc>
                <a:spcPts val="4200"/>
              </a:lnSpc>
            </a:pPr>
            <a:r>
              <a:rPr lang="ja-JP" altLang="en-US" sz="2800" b="1" dirty="0">
                <a:latin typeface="ＭＳ 明朝" panose="02020609040205080304" pitchFamily="17" charset="-128"/>
                <a:ea typeface="ＭＳ 明朝" panose="02020609040205080304" pitchFamily="17" charset="-128"/>
              </a:rPr>
              <a:t>実際にセールスコピーを書く方法が</a:t>
            </a:r>
          </a:p>
          <a:p>
            <a:pPr>
              <a:lnSpc>
                <a:spcPts val="4200"/>
              </a:lnSpc>
            </a:pPr>
            <a:r>
              <a:rPr lang="ja-JP" altLang="en-US" sz="2800" b="1" dirty="0">
                <a:latin typeface="ＭＳ 明朝" panose="02020609040205080304" pitchFamily="17" charset="-128"/>
                <a:ea typeface="ＭＳ 明朝" panose="02020609040205080304" pitchFamily="17" charset="-128"/>
              </a:rPr>
              <a:t>身につきます</a:t>
            </a:r>
            <a:r>
              <a:rPr lang="en-US" altLang="ja-JP" sz="2800" b="1" dirty="0">
                <a:latin typeface="ＭＳ 明朝" panose="02020609040205080304" pitchFamily="17" charset="-128"/>
                <a:ea typeface="ＭＳ 明朝" panose="02020609040205080304" pitchFamily="17" charset="-128"/>
              </a:rPr>
              <a:t>…</a:t>
            </a:r>
          </a:p>
          <a:p>
            <a:pPr>
              <a:lnSpc>
                <a:spcPts val="4200"/>
              </a:lnSpc>
            </a:pPr>
            <a:endParaRPr lang="en-US" altLang="ja-JP" sz="2800" b="1" dirty="0">
              <a:latin typeface="ＭＳ 明朝" panose="02020609040205080304" pitchFamily="17" charset="-128"/>
              <a:ea typeface="ＭＳ 明朝" panose="02020609040205080304" pitchFamily="17" charset="-128"/>
            </a:endParaRPr>
          </a:p>
          <a:p>
            <a:pPr>
              <a:lnSpc>
                <a:spcPts val="4200"/>
              </a:lnSpc>
            </a:pPr>
            <a:r>
              <a:rPr lang="ja-JP" altLang="en-US" sz="2800" b="1" dirty="0">
                <a:latin typeface="ＭＳ 明朝" panose="02020609040205080304" pitchFamily="17" charset="-128"/>
                <a:ea typeface="ＭＳ 明朝" panose="02020609040205080304" pitchFamily="17" charset="-128"/>
              </a:rPr>
              <a:t>実は、セールスコピーを「書く」と</a:t>
            </a:r>
            <a:endParaRPr lang="en-US" altLang="ja-JP" sz="2800" b="1" dirty="0">
              <a:latin typeface="ＭＳ 明朝" panose="02020609040205080304" pitchFamily="17" charset="-128"/>
              <a:ea typeface="ＭＳ 明朝" panose="02020609040205080304" pitchFamily="17" charset="-128"/>
            </a:endParaRPr>
          </a:p>
          <a:p>
            <a:pPr>
              <a:lnSpc>
                <a:spcPts val="4200"/>
              </a:lnSpc>
            </a:pPr>
            <a:r>
              <a:rPr lang="ja-JP" altLang="en-US" sz="2800" b="1" dirty="0">
                <a:latin typeface="ＭＳ 明朝" panose="02020609040205080304" pitchFamily="17" charset="-128"/>
                <a:ea typeface="ＭＳ 明朝" panose="02020609040205080304" pitchFamily="17" charset="-128"/>
              </a:rPr>
              <a:t>いうのは、小説や物語を書くのとは</a:t>
            </a:r>
            <a:endParaRPr lang="en-US" altLang="ja-JP" sz="2800" b="1" dirty="0">
              <a:latin typeface="ＭＳ 明朝" panose="02020609040205080304" pitchFamily="17" charset="-128"/>
              <a:ea typeface="ＭＳ 明朝" panose="02020609040205080304" pitchFamily="17" charset="-128"/>
            </a:endParaRPr>
          </a:p>
          <a:p>
            <a:pPr>
              <a:lnSpc>
                <a:spcPts val="4200"/>
              </a:lnSpc>
            </a:pPr>
            <a:r>
              <a:rPr lang="ja-JP" altLang="en-US" sz="2800" b="1" dirty="0">
                <a:latin typeface="ＭＳ 明朝" panose="02020609040205080304" pitchFamily="17" charset="-128"/>
                <a:ea typeface="ＭＳ 明朝" panose="02020609040205080304" pitchFamily="17" charset="-128"/>
              </a:rPr>
              <a:t>全く違います。</a:t>
            </a:r>
          </a:p>
          <a:p>
            <a:pPr>
              <a:lnSpc>
                <a:spcPts val="4200"/>
              </a:lnSpc>
            </a:pPr>
            <a:r>
              <a:rPr lang="ja-JP" altLang="en-US" sz="2800" b="1" dirty="0">
                <a:latin typeface="ＭＳ 明朝" panose="02020609040205080304" pitchFamily="17" charset="-128"/>
                <a:ea typeface="ＭＳ 明朝" panose="02020609040205080304" pitchFamily="17" charset="-128"/>
              </a:rPr>
              <a:t>セールスコピーを書くのには、ある</a:t>
            </a:r>
            <a:endParaRPr lang="en-US" altLang="ja-JP" sz="2800" b="1" dirty="0">
              <a:latin typeface="ＭＳ 明朝" panose="02020609040205080304" pitchFamily="17" charset="-128"/>
              <a:ea typeface="ＭＳ 明朝" panose="02020609040205080304" pitchFamily="17" charset="-128"/>
            </a:endParaRPr>
          </a:p>
          <a:p>
            <a:pPr>
              <a:lnSpc>
                <a:spcPts val="4200"/>
              </a:lnSpc>
            </a:pPr>
            <a:r>
              <a:rPr lang="ja-JP" altLang="en-US" sz="2800" b="1" dirty="0">
                <a:latin typeface="ＭＳ 明朝" panose="02020609040205080304" pitchFamily="17" charset="-128"/>
                <a:ea typeface="ＭＳ 明朝" panose="02020609040205080304" pitchFamily="17" charset="-128"/>
              </a:rPr>
              <a:t>パターンやテンプレートがあるのです。</a:t>
            </a:r>
            <a:endParaRPr lang="en-US" altLang="ja-JP" sz="2800" b="1" dirty="0">
              <a:latin typeface="ＭＳ 明朝" panose="02020609040205080304" pitchFamily="17" charset="-128"/>
              <a:ea typeface="ＭＳ 明朝" panose="02020609040205080304" pitchFamily="17" charset="-128"/>
            </a:endParaRPr>
          </a:p>
          <a:p>
            <a:pPr>
              <a:lnSpc>
                <a:spcPts val="4200"/>
              </a:lnSpc>
            </a:pPr>
            <a:endParaRPr lang="ja-JP" altLang="en-US" sz="2800" b="1" dirty="0">
              <a:latin typeface="ＭＳ 明朝" panose="02020609040205080304" pitchFamily="17" charset="-128"/>
              <a:ea typeface="ＭＳ 明朝" panose="02020609040205080304" pitchFamily="17" charset="-128"/>
            </a:endParaRPr>
          </a:p>
          <a:p>
            <a:pPr>
              <a:lnSpc>
                <a:spcPts val="4200"/>
              </a:lnSpc>
            </a:pPr>
            <a:r>
              <a:rPr lang="ja-JP" altLang="en-US" sz="2800" b="1" dirty="0">
                <a:latin typeface="ＭＳ 明朝" panose="02020609040205080304" pitchFamily="17" charset="-128"/>
                <a:ea typeface="ＭＳ 明朝" panose="02020609040205080304" pitchFamily="17" charset="-128"/>
              </a:rPr>
              <a:t>それを使えば、書くのは早くなり、</a:t>
            </a:r>
          </a:p>
          <a:p>
            <a:pPr>
              <a:lnSpc>
                <a:spcPts val="4200"/>
              </a:lnSpc>
            </a:pPr>
            <a:r>
              <a:rPr lang="ja-JP" altLang="en-US" sz="2800" b="1" dirty="0">
                <a:latin typeface="ＭＳ 明朝" panose="02020609040205080304" pitchFamily="17" charset="-128"/>
                <a:ea typeface="ＭＳ 明朝" panose="02020609040205080304" pitchFamily="17" charset="-128"/>
              </a:rPr>
              <a:t>手間もかかりません</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2034936181"/>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5206817" y="1159821"/>
            <a:ext cx="6985183" cy="4401205"/>
          </a:xfrm>
          <a:prstGeom prst="rect">
            <a:avLst/>
          </a:prstGeom>
          <a:noFill/>
        </p:spPr>
        <p:txBody>
          <a:bodyPr wrap="square" rtlCol="0" anchor="ctr">
            <a:spAutoFit/>
          </a:bodyPr>
          <a:lstStyle/>
          <a:p>
            <a:pPr>
              <a:lnSpc>
                <a:spcPts val="4200"/>
              </a:lnSpc>
            </a:pPr>
            <a:r>
              <a:rPr lang="ja-JP" altLang="en-US" sz="2800" b="1" dirty="0">
                <a:latin typeface="ＭＳ 明朝" panose="02020609040205080304" pitchFamily="17" charset="-128"/>
                <a:ea typeface="ＭＳ 明朝" panose="02020609040205080304" pitchFamily="17" charset="-128"/>
              </a:rPr>
              <a:t>第</a:t>
            </a:r>
            <a:r>
              <a:rPr lang="en-US" altLang="ja-JP" sz="2800" b="1" dirty="0">
                <a:latin typeface="ＭＳ 明朝" panose="02020609040205080304" pitchFamily="17" charset="-128"/>
                <a:ea typeface="ＭＳ 明朝" panose="02020609040205080304" pitchFamily="17" charset="-128"/>
              </a:rPr>
              <a:t>11</a:t>
            </a:r>
            <a:r>
              <a:rPr lang="ja-JP" altLang="en-US" sz="2800" b="1" dirty="0">
                <a:latin typeface="ＭＳ 明朝" panose="02020609040205080304" pitchFamily="17" charset="-128"/>
                <a:ea typeface="ＭＳ 明朝" panose="02020609040205080304" pitchFamily="17" charset="-128"/>
              </a:rPr>
              <a:t>章では、さいごの仕上げ、</a:t>
            </a:r>
          </a:p>
          <a:p>
            <a:pPr>
              <a:lnSpc>
                <a:spcPts val="4200"/>
              </a:lnSpc>
            </a:pPr>
            <a:r>
              <a:rPr lang="ja-JP" altLang="en-US" sz="2800" b="1" dirty="0">
                <a:latin typeface="ＭＳ 明朝" panose="02020609040205080304" pitchFamily="17" charset="-128"/>
                <a:ea typeface="ＭＳ 明朝" panose="02020609040205080304" pitchFamily="17" charset="-128"/>
              </a:rPr>
              <a:t>編集の方法が身につきます</a:t>
            </a:r>
            <a:r>
              <a:rPr lang="en-US" altLang="ja-JP" sz="2800" b="1" dirty="0">
                <a:latin typeface="ＭＳ 明朝" panose="02020609040205080304" pitchFamily="17" charset="-128"/>
                <a:ea typeface="ＭＳ 明朝" panose="02020609040205080304" pitchFamily="17" charset="-128"/>
              </a:rPr>
              <a:t>…</a:t>
            </a:r>
          </a:p>
          <a:p>
            <a:pPr>
              <a:lnSpc>
                <a:spcPts val="4200"/>
              </a:lnSpc>
            </a:pPr>
            <a:endParaRPr lang="en-US" altLang="ja-JP" sz="2800" b="1" dirty="0">
              <a:latin typeface="ＭＳ 明朝" panose="02020609040205080304" pitchFamily="17" charset="-128"/>
              <a:ea typeface="ＭＳ 明朝" panose="02020609040205080304" pitchFamily="17" charset="-128"/>
            </a:endParaRPr>
          </a:p>
          <a:p>
            <a:pPr>
              <a:lnSpc>
                <a:spcPts val="4200"/>
              </a:lnSpc>
            </a:pPr>
            <a:r>
              <a:rPr lang="ja-JP" altLang="en-US" sz="2800" b="1" dirty="0">
                <a:latin typeface="ＭＳ 明朝" panose="02020609040205080304" pitchFamily="17" charset="-128"/>
                <a:ea typeface="ＭＳ 明朝" panose="02020609040205080304" pitchFamily="17" charset="-128"/>
              </a:rPr>
              <a:t>セールスコピーの編集は、</a:t>
            </a:r>
            <a:endParaRPr lang="en-US" altLang="ja-JP" sz="2800" b="1" dirty="0">
              <a:latin typeface="ＭＳ 明朝" panose="02020609040205080304" pitchFamily="17" charset="-128"/>
              <a:ea typeface="ＭＳ 明朝" panose="02020609040205080304" pitchFamily="17" charset="-128"/>
            </a:endParaRPr>
          </a:p>
          <a:p>
            <a:pPr>
              <a:lnSpc>
                <a:spcPts val="4200"/>
              </a:lnSpc>
            </a:pPr>
            <a:r>
              <a:rPr lang="ja-JP" altLang="en-US" sz="2800" b="1" dirty="0">
                <a:latin typeface="ＭＳ 明朝" panose="02020609040205080304" pitchFamily="17" charset="-128"/>
                <a:ea typeface="ＭＳ 明朝" panose="02020609040205080304" pitchFamily="17" charset="-128"/>
              </a:rPr>
              <a:t>普通の文章の編集とは違います。</a:t>
            </a:r>
          </a:p>
          <a:p>
            <a:pPr>
              <a:lnSpc>
                <a:spcPts val="4200"/>
              </a:lnSpc>
            </a:pPr>
            <a:r>
              <a:rPr lang="ja-JP" altLang="en-US" sz="2800" b="1" dirty="0">
                <a:latin typeface="ＭＳ 明朝" panose="02020609040205080304" pitchFamily="17" charset="-128"/>
                <a:ea typeface="ＭＳ 明朝" panose="02020609040205080304" pitchFamily="17" charset="-128"/>
              </a:rPr>
              <a:t>大切なのは、セールスの力を</a:t>
            </a:r>
            <a:endParaRPr lang="en-US" altLang="ja-JP" sz="2800" b="1" dirty="0">
              <a:latin typeface="ＭＳ 明朝" panose="02020609040205080304" pitchFamily="17" charset="-128"/>
              <a:ea typeface="ＭＳ 明朝" panose="02020609040205080304" pitchFamily="17" charset="-128"/>
            </a:endParaRPr>
          </a:p>
          <a:p>
            <a:pPr>
              <a:lnSpc>
                <a:spcPts val="4200"/>
              </a:lnSpc>
            </a:pPr>
            <a:r>
              <a:rPr lang="ja-JP" altLang="en-US" sz="2800" b="1" dirty="0">
                <a:latin typeface="ＭＳ 明朝" panose="02020609040205080304" pitchFamily="17" charset="-128"/>
                <a:ea typeface="ＭＳ 明朝" panose="02020609040205080304" pitchFamily="17" charset="-128"/>
              </a:rPr>
              <a:t>強くするための特有のポイントを</a:t>
            </a:r>
            <a:endParaRPr lang="en-US" altLang="ja-JP" sz="2800" b="1" dirty="0">
              <a:latin typeface="ＭＳ 明朝" panose="02020609040205080304" pitchFamily="17" charset="-128"/>
              <a:ea typeface="ＭＳ 明朝" panose="02020609040205080304" pitchFamily="17" charset="-128"/>
            </a:endParaRPr>
          </a:p>
          <a:p>
            <a:pPr>
              <a:lnSpc>
                <a:spcPts val="4200"/>
              </a:lnSpc>
            </a:pPr>
            <a:r>
              <a:rPr lang="ja-JP" altLang="en-US" sz="2800" b="1" dirty="0">
                <a:latin typeface="ＭＳ 明朝" panose="02020609040205080304" pitchFamily="17" charset="-128"/>
                <a:ea typeface="ＭＳ 明朝" panose="02020609040205080304" pitchFamily="17" charset="-128"/>
              </a:rPr>
              <a:t>おさえることです</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366870239"/>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5206817" y="351907"/>
            <a:ext cx="6985183" cy="6017032"/>
          </a:xfrm>
          <a:prstGeom prst="rect">
            <a:avLst/>
          </a:prstGeom>
          <a:noFill/>
        </p:spPr>
        <p:txBody>
          <a:bodyPr wrap="square" rtlCol="0" anchor="ctr">
            <a:spAutoFit/>
          </a:bodyPr>
          <a:lstStyle/>
          <a:p>
            <a:pPr>
              <a:lnSpc>
                <a:spcPts val="4200"/>
              </a:lnSpc>
            </a:pPr>
            <a:r>
              <a:rPr lang="ja-JP" altLang="en-US" sz="2800" b="1" dirty="0">
                <a:latin typeface="ＭＳ 明朝" panose="02020609040205080304" pitchFamily="17" charset="-128"/>
                <a:ea typeface="ＭＳ 明朝" panose="02020609040205080304" pitchFamily="17" charset="-128"/>
              </a:rPr>
              <a:t>また、セールスコピーをクライアントに</a:t>
            </a:r>
            <a:endParaRPr lang="en-US" altLang="ja-JP" sz="2800" b="1" dirty="0">
              <a:latin typeface="ＭＳ 明朝" panose="02020609040205080304" pitchFamily="17" charset="-128"/>
              <a:ea typeface="ＭＳ 明朝" panose="02020609040205080304" pitchFamily="17" charset="-128"/>
            </a:endParaRPr>
          </a:p>
          <a:p>
            <a:pPr>
              <a:lnSpc>
                <a:spcPts val="4200"/>
              </a:lnSpc>
            </a:pPr>
            <a:r>
              <a:rPr lang="ja-JP" altLang="en-US" sz="2800" b="1" dirty="0">
                <a:latin typeface="ＭＳ 明朝" panose="02020609040205080304" pitchFamily="17" charset="-128"/>
                <a:ea typeface="ＭＳ 明朝" panose="02020609040205080304" pitchFamily="17" charset="-128"/>
              </a:rPr>
              <a:t>納品したり、実際にホームページに</a:t>
            </a:r>
            <a:endParaRPr lang="en-US" altLang="ja-JP" sz="2800" b="1" dirty="0">
              <a:latin typeface="ＭＳ 明朝" panose="02020609040205080304" pitchFamily="17" charset="-128"/>
              <a:ea typeface="ＭＳ 明朝" panose="02020609040205080304" pitchFamily="17" charset="-128"/>
            </a:endParaRPr>
          </a:p>
          <a:p>
            <a:pPr>
              <a:lnSpc>
                <a:spcPts val="4200"/>
              </a:lnSpc>
            </a:pPr>
            <a:r>
              <a:rPr lang="ja-JP" altLang="en-US" sz="2800" b="1" dirty="0">
                <a:latin typeface="ＭＳ 明朝" panose="02020609040205080304" pitchFamily="17" charset="-128"/>
                <a:ea typeface="ＭＳ 明朝" panose="02020609040205080304" pitchFamily="17" charset="-128"/>
              </a:rPr>
              <a:t>アップする前に「１４のチェックリスト」を使ってチェックしてください。</a:t>
            </a:r>
            <a:endParaRPr lang="en-US" altLang="ja-JP" sz="2800" b="1" dirty="0">
              <a:latin typeface="ＭＳ 明朝" panose="02020609040205080304" pitchFamily="17" charset="-128"/>
              <a:ea typeface="ＭＳ 明朝" panose="02020609040205080304" pitchFamily="17" charset="-128"/>
            </a:endParaRPr>
          </a:p>
          <a:p>
            <a:pPr>
              <a:lnSpc>
                <a:spcPts val="4200"/>
              </a:lnSpc>
            </a:pPr>
            <a:endParaRPr lang="ja-JP" altLang="en-US" sz="2800" b="1" dirty="0">
              <a:latin typeface="ＭＳ 明朝" panose="02020609040205080304" pitchFamily="17" charset="-128"/>
              <a:ea typeface="ＭＳ 明朝" panose="02020609040205080304" pitchFamily="17" charset="-128"/>
            </a:endParaRPr>
          </a:p>
          <a:p>
            <a:pPr>
              <a:lnSpc>
                <a:spcPts val="4200"/>
              </a:lnSpc>
            </a:pPr>
            <a:r>
              <a:rPr lang="ja-JP" altLang="en-US" sz="2800" b="1" dirty="0">
                <a:latin typeface="ＭＳ 明朝" panose="02020609040205080304" pitchFamily="17" charset="-128"/>
                <a:ea typeface="ＭＳ 明朝" panose="02020609040205080304" pitchFamily="17" charset="-128"/>
              </a:rPr>
              <a:t>このチェックリストは、８年間の</a:t>
            </a:r>
            <a:endParaRPr lang="en-US" altLang="ja-JP" sz="2800" b="1" dirty="0">
              <a:latin typeface="ＭＳ 明朝" panose="02020609040205080304" pitchFamily="17" charset="-128"/>
              <a:ea typeface="ＭＳ 明朝" panose="02020609040205080304" pitchFamily="17" charset="-128"/>
            </a:endParaRPr>
          </a:p>
          <a:p>
            <a:pPr>
              <a:lnSpc>
                <a:spcPts val="4200"/>
              </a:lnSpc>
            </a:pPr>
            <a:r>
              <a:rPr lang="ja-JP" altLang="en-US" sz="2800" b="1" dirty="0">
                <a:latin typeface="ＭＳ 明朝" panose="02020609040205080304" pitchFamily="17" charset="-128"/>
                <a:ea typeface="ＭＳ 明朝" panose="02020609040205080304" pitchFamily="17" charset="-128"/>
              </a:rPr>
              <a:t>研究の末に作ったもので、</a:t>
            </a:r>
          </a:p>
          <a:p>
            <a:pPr>
              <a:lnSpc>
                <a:spcPts val="4200"/>
              </a:lnSpc>
            </a:pPr>
            <a:r>
              <a:rPr lang="ja-JP" altLang="en-US" sz="2800" b="1" dirty="0">
                <a:latin typeface="ＭＳ 明朝" panose="02020609040205080304" pitchFamily="17" charset="-128"/>
                <a:ea typeface="ＭＳ 明朝" panose="02020609040205080304" pitchFamily="17" charset="-128"/>
              </a:rPr>
              <a:t>これでチェックするだけでも、凡ミスを</a:t>
            </a:r>
            <a:endParaRPr lang="en-US" altLang="ja-JP" sz="2800" b="1" dirty="0">
              <a:latin typeface="ＭＳ 明朝" panose="02020609040205080304" pitchFamily="17" charset="-128"/>
              <a:ea typeface="ＭＳ 明朝" panose="02020609040205080304" pitchFamily="17" charset="-128"/>
            </a:endParaRPr>
          </a:p>
          <a:p>
            <a:pPr>
              <a:lnSpc>
                <a:spcPts val="4200"/>
              </a:lnSpc>
            </a:pPr>
            <a:r>
              <a:rPr lang="ja-JP" altLang="en-US" sz="2800" b="1" dirty="0">
                <a:latin typeface="ＭＳ 明朝" panose="02020609040205080304" pitchFamily="17" charset="-128"/>
                <a:ea typeface="ＭＳ 明朝" panose="02020609040205080304" pitchFamily="17" charset="-128"/>
              </a:rPr>
              <a:t>避けて、売れるポイントをおさえた</a:t>
            </a:r>
            <a:endParaRPr lang="en-US" altLang="ja-JP" sz="2800" b="1" dirty="0">
              <a:latin typeface="ＭＳ 明朝" panose="02020609040205080304" pitchFamily="17" charset="-128"/>
              <a:ea typeface="ＭＳ 明朝" panose="02020609040205080304" pitchFamily="17" charset="-128"/>
            </a:endParaRPr>
          </a:p>
          <a:p>
            <a:pPr>
              <a:lnSpc>
                <a:spcPts val="4200"/>
              </a:lnSpc>
            </a:pPr>
            <a:r>
              <a:rPr lang="ja-JP" altLang="en-US" sz="2800" b="1" dirty="0">
                <a:latin typeface="ＭＳ 明朝" panose="02020609040205080304" pitchFamily="17" charset="-128"/>
                <a:ea typeface="ＭＳ 明朝" panose="02020609040205080304" pitchFamily="17" charset="-128"/>
              </a:rPr>
              <a:t>セールスコピーを書くことが</a:t>
            </a:r>
            <a:endParaRPr lang="en-US" altLang="ja-JP" sz="2800" b="1" dirty="0">
              <a:latin typeface="ＭＳ 明朝" panose="02020609040205080304" pitchFamily="17" charset="-128"/>
              <a:ea typeface="ＭＳ 明朝" panose="02020609040205080304" pitchFamily="17" charset="-128"/>
            </a:endParaRPr>
          </a:p>
          <a:p>
            <a:pPr>
              <a:lnSpc>
                <a:spcPts val="4200"/>
              </a:lnSpc>
            </a:pPr>
            <a:r>
              <a:rPr lang="ja-JP" altLang="en-US" sz="2800" b="1" dirty="0">
                <a:latin typeface="ＭＳ 明朝" panose="02020609040205080304" pitchFamily="17" charset="-128"/>
                <a:ea typeface="ＭＳ 明朝" panose="02020609040205080304" pitchFamily="17" charset="-128"/>
              </a:rPr>
              <a:t>できるようになるでしょう</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708813665"/>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571501" y="689790"/>
            <a:ext cx="11122842" cy="5478423"/>
          </a:xfrm>
          <a:prstGeom prst="rect">
            <a:avLst/>
          </a:prstGeom>
          <a:noFill/>
        </p:spPr>
        <p:txBody>
          <a:bodyPr wrap="square" rtlCol="0" anchor="ctr">
            <a:spAutoFit/>
          </a:bodyPr>
          <a:lstStyle/>
          <a:p>
            <a:pPr>
              <a:lnSpc>
                <a:spcPts val="4200"/>
              </a:lnSpc>
            </a:pPr>
            <a:r>
              <a:rPr lang="ja-JP" altLang="en-US" sz="2800" b="1" dirty="0">
                <a:latin typeface="ＭＳ 明朝" panose="02020609040205080304" pitchFamily="17" charset="-128"/>
                <a:ea typeface="ＭＳ 明朝" panose="02020609040205080304" pitchFamily="17" charset="-128"/>
              </a:rPr>
              <a:t>この本を手に入れた米野さんは</a:t>
            </a:r>
            <a:r>
              <a:rPr lang="en-US" altLang="ja-JP" sz="2800" b="1" dirty="0">
                <a:latin typeface="ＭＳ 明朝" panose="02020609040205080304" pitchFamily="17" charset="-128"/>
                <a:ea typeface="ＭＳ 明朝" panose="02020609040205080304" pitchFamily="17" charset="-128"/>
              </a:rPr>
              <a:t>…</a:t>
            </a:r>
          </a:p>
          <a:p>
            <a:pPr>
              <a:lnSpc>
                <a:spcPts val="4200"/>
              </a:lnSpc>
            </a:pPr>
            <a:endParaRPr lang="en-US" altLang="ja-JP" sz="2800" b="1" dirty="0">
              <a:latin typeface="ＭＳ 明朝" panose="02020609040205080304" pitchFamily="17" charset="-128"/>
              <a:ea typeface="ＭＳ 明朝" panose="02020609040205080304" pitchFamily="17" charset="-128"/>
            </a:endParaRPr>
          </a:p>
          <a:p>
            <a:pPr>
              <a:lnSpc>
                <a:spcPts val="4200"/>
              </a:lnSpc>
            </a:pPr>
            <a:r>
              <a:rPr lang="ja-JP" altLang="en-US" sz="2800" b="1" dirty="0">
                <a:latin typeface="ＭＳ 明朝" panose="02020609040205080304" pitchFamily="17" charset="-128"/>
                <a:ea typeface="ＭＳ 明朝" panose="02020609040205080304" pitchFamily="17" charset="-128"/>
              </a:rPr>
              <a:t>・セールスライティングとは一体どういうものなのか？</a:t>
            </a:r>
          </a:p>
          <a:p>
            <a:pPr>
              <a:lnSpc>
                <a:spcPts val="4200"/>
              </a:lnSpc>
            </a:pPr>
            <a:r>
              <a:rPr lang="ja-JP" altLang="en-US" sz="2800" b="1" dirty="0">
                <a:latin typeface="ＭＳ 明朝" panose="02020609040205080304" pitchFamily="17" charset="-128"/>
                <a:ea typeface="ＭＳ 明朝" panose="02020609040205080304" pitchFamily="17" charset="-128"/>
              </a:rPr>
              <a:t>・セールスライティングを学べば、キャリアがどうかわるのか？</a:t>
            </a:r>
          </a:p>
          <a:p>
            <a:pPr>
              <a:lnSpc>
                <a:spcPts val="4200"/>
              </a:lnSpc>
            </a:pPr>
            <a:r>
              <a:rPr lang="ja-JP" altLang="en-US" sz="2800" b="1" dirty="0">
                <a:latin typeface="ＭＳ 明朝" panose="02020609040205080304" pitchFamily="17" charset="-128"/>
                <a:ea typeface="ＭＳ 明朝" panose="02020609040205080304" pitchFamily="17" charset="-128"/>
              </a:rPr>
              <a:t>・セールスライティングを学べば報酬はどうなるのか？</a:t>
            </a:r>
          </a:p>
          <a:p>
            <a:pPr>
              <a:lnSpc>
                <a:spcPts val="4200"/>
              </a:lnSpc>
            </a:pPr>
            <a:r>
              <a:rPr lang="ja-JP" altLang="en-US" sz="2800" b="1" dirty="0">
                <a:latin typeface="ＭＳ 明朝" panose="02020609040205080304" pitchFamily="17" charset="-128"/>
                <a:ea typeface="ＭＳ 明朝" panose="02020609040205080304" pitchFamily="17" charset="-128"/>
              </a:rPr>
              <a:t>それを知るには、この本だけでいいと思います。</a:t>
            </a:r>
          </a:p>
          <a:p>
            <a:pPr>
              <a:lnSpc>
                <a:spcPts val="4200"/>
              </a:lnSpc>
            </a:pPr>
            <a:r>
              <a:rPr lang="ja-JP" altLang="en-US" sz="2800" b="1" dirty="0">
                <a:latin typeface="ＭＳ 明朝" panose="02020609040205080304" pitchFamily="17" charset="-128"/>
                <a:ea typeface="ＭＳ 明朝" panose="02020609040205080304" pitchFamily="17" charset="-128"/>
              </a:rPr>
              <a:t>１冊で内容がまとまっているので、</a:t>
            </a:r>
          </a:p>
          <a:p>
            <a:pPr>
              <a:lnSpc>
                <a:spcPts val="4200"/>
              </a:lnSpc>
            </a:pPr>
            <a:r>
              <a:rPr lang="ja-JP" altLang="en-US" sz="2800" b="1" dirty="0">
                <a:latin typeface="ＭＳ 明朝" panose="02020609040205080304" pitchFamily="17" charset="-128"/>
                <a:ea typeface="ＭＳ 明朝" panose="02020609040205080304" pitchFamily="17" charset="-128"/>
              </a:rPr>
              <a:t>セールスライティングを効率よく学べると思います</a:t>
            </a:r>
            <a:r>
              <a:rPr lang="en-US" altLang="ja-JP" sz="2800" b="1" dirty="0">
                <a:latin typeface="ＭＳ 明朝" panose="02020609040205080304" pitchFamily="17" charset="-128"/>
                <a:ea typeface="ＭＳ 明朝" panose="02020609040205080304" pitchFamily="17" charset="-128"/>
              </a:rPr>
              <a:t>…</a:t>
            </a:r>
          </a:p>
          <a:p>
            <a:pPr>
              <a:lnSpc>
                <a:spcPts val="4200"/>
              </a:lnSpc>
            </a:pPr>
            <a:endParaRPr lang="en-US" altLang="ja-JP" sz="2800" b="1" dirty="0">
              <a:latin typeface="ＭＳ 明朝" panose="02020609040205080304" pitchFamily="17" charset="-128"/>
              <a:ea typeface="ＭＳ 明朝" panose="02020609040205080304" pitchFamily="17" charset="-128"/>
            </a:endParaRPr>
          </a:p>
          <a:p>
            <a:pPr>
              <a:lnSpc>
                <a:spcPts val="4200"/>
              </a:lnSpc>
            </a:pPr>
            <a:r>
              <a:rPr lang="ja-JP" altLang="en-US" sz="2800" b="1" dirty="0">
                <a:latin typeface="ＭＳ 明朝" panose="02020609040205080304" pitchFamily="17" charset="-128"/>
                <a:ea typeface="ＭＳ 明朝" panose="02020609040205080304" pitchFamily="17" charset="-128"/>
              </a:rPr>
              <a:t>と、言っています。</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
        <p:nvSpPr>
          <p:cNvPr id="5" name="正方形/長方形 4"/>
          <p:cNvSpPr/>
          <p:nvPr/>
        </p:nvSpPr>
        <p:spPr>
          <a:xfrm>
            <a:off x="584383" y="1588771"/>
            <a:ext cx="11109960" cy="3680460"/>
          </a:xfrm>
          <a:prstGeom prst="rect">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sz="1400" dirty="0"/>
          </a:p>
        </p:txBody>
      </p:sp>
      <p:sp>
        <p:nvSpPr>
          <p:cNvPr id="6" name="テキスト ボックス 5"/>
          <p:cNvSpPr txBox="1"/>
          <p:nvPr/>
        </p:nvSpPr>
        <p:spPr>
          <a:xfrm>
            <a:off x="571501" y="1588771"/>
            <a:ext cx="11122842" cy="1120178"/>
          </a:xfrm>
          <a:prstGeom prst="rect">
            <a:avLst/>
          </a:prstGeom>
          <a:noFill/>
        </p:spPr>
        <p:txBody>
          <a:bodyPr wrap="square" rtlCol="0">
            <a:spAutoFit/>
          </a:bodyPr>
          <a:lstStyle/>
          <a:p>
            <a:pPr>
              <a:lnSpc>
                <a:spcPts val="4100"/>
              </a:lnSpc>
            </a:pPr>
            <a:r>
              <a:rPr lang="ja-JP" altLang="en-US" sz="2800" dirty="0">
                <a:latin typeface="メイリオ" panose="020B0604030504040204" pitchFamily="50" charset="-128"/>
                <a:ea typeface="メイリオ" panose="020B0604030504040204" pitchFamily="50" charset="-128"/>
              </a:rPr>
              <a:t>これまでに多くのセールスライティングに関する本を読んできましたが、間違いなく、私の中のトップ</a:t>
            </a:r>
            <a:r>
              <a:rPr lang="en-US" altLang="ja-JP" sz="2800" dirty="0">
                <a:latin typeface="メイリオ" panose="020B0604030504040204" pitchFamily="50" charset="-128"/>
                <a:ea typeface="メイリオ" panose="020B0604030504040204" pitchFamily="50" charset="-128"/>
              </a:rPr>
              <a:t>3</a:t>
            </a:r>
            <a:r>
              <a:rPr lang="ja-JP" altLang="en-US" sz="2800" dirty="0">
                <a:latin typeface="メイリオ" panose="020B0604030504040204" pitchFamily="50" charset="-128"/>
                <a:ea typeface="メイリオ" panose="020B0604030504040204" pitchFamily="50" charset="-128"/>
              </a:rPr>
              <a:t>に入る素晴らしい本です</a:t>
            </a:r>
            <a:r>
              <a:rPr lang="en-US" altLang="ja-JP" sz="2800" dirty="0">
                <a:latin typeface="メイリオ" panose="020B0604030504040204" pitchFamily="50" charset="-128"/>
                <a:ea typeface="メイリオ" panose="020B0604030504040204" pitchFamily="50" charset="-128"/>
              </a:rPr>
              <a:t>…</a:t>
            </a:r>
            <a:endParaRPr kumimoji="1" lang="ja-JP" altLang="en-US" sz="28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878936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151728"/>
            <a:ext cx="11122926" cy="2554545"/>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それは、最初に言った、</a:t>
            </a:r>
          </a:p>
          <a:p>
            <a:pPr algn="ctr">
              <a:lnSpc>
                <a:spcPts val="4800"/>
              </a:lnSpc>
            </a:pPr>
            <a:r>
              <a:rPr lang="ja-JP" altLang="en-US" sz="2800" b="1" dirty="0">
                <a:latin typeface="ＭＳ 明朝" panose="02020609040205080304" pitchFamily="17" charset="-128"/>
                <a:ea typeface="ＭＳ 明朝" panose="02020609040205080304" pitchFamily="17" charset="-128"/>
              </a:rPr>
              <a:t>事業を経営する上で、</a:t>
            </a:r>
          </a:p>
          <a:p>
            <a:pPr algn="ctr">
              <a:lnSpc>
                <a:spcPts val="4800"/>
              </a:lnSpc>
            </a:pPr>
            <a:r>
              <a:rPr lang="ja-JP" altLang="en-US" sz="2800" b="1" dirty="0">
                <a:latin typeface="ＭＳ 明朝" panose="02020609040205080304" pitchFamily="17" charset="-128"/>
                <a:ea typeface="ＭＳ 明朝" panose="02020609040205080304" pitchFamily="17" charset="-128"/>
              </a:rPr>
              <a:t>あるいはビジネスを成功させる上で、</a:t>
            </a:r>
          </a:p>
          <a:p>
            <a:pPr algn="ctr">
              <a:lnSpc>
                <a:spcPts val="4800"/>
              </a:lnSpc>
            </a:pPr>
            <a:r>
              <a:rPr lang="ja-JP" altLang="en-US" sz="2800" b="1" dirty="0">
                <a:solidFill>
                  <a:srgbClr val="C00000"/>
                </a:solidFill>
                <a:latin typeface="ＭＳ 明朝" panose="02020609040205080304" pitchFamily="17" charset="-128"/>
                <a:ea typeface="ＭＳ 明朝" panose="02020609040205080304" pitchFamily="17" charset="-128"/>
              </a:rPr>
              <a:t>やってはいけない間違い</a:t>
            </a:r>
            <a:r>
              <a:rPr lang="ja-JP" altLang="en-US" sz="2800" b="1" dirty="0">
                <a:latin typeface="ＭＳ 明朝" panose="02020609040205080304" pitchFamily="17" charset="-128"/>
                <a:ea typeface="ＭＳ 明朝" panose="02020609040205080304" pitchFamily="17" charset="-128"/>
              </a:rPr>
              <a:t>についての話です</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385388799"/>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548557" y="4434515"/>
            <a:ext cx="11122926" cy="1845698"/>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これが、</a:t>
            </a:r>
            <a:endParaRPr lang="en-US" altLang="ja-JP" sz="2800" b="1" dirty="0">
              <a:latin typeface="ＭＳ 明朝" panose="02020609040205080304" pitchFamily="17" charset="-128"/>
              <a:ea typeface="ＭＳ 明朝" panose="02020609040205080304" pitchFamily="17" charset="-128"/>
            </a:endParaRPr>
          </a:p>
          <a:p>
            <a:pPr algn="ctr">
              <a:lnSpc>
                <a:spcPts val="4800"/>
              </a:lnSpc>
            </a:pPr>
            <a:r>
              <a:rPr lang="ja-JP" altLang="en-US" sz="2800" b="1" dirty="0">
                <a:latin typeface="ＭＳ 明朝" panose="02020609040205080304" pitchFamily="17" charset="-128"/>
                <a:ea typeface="ＭＳ 明朝" panose="02020609040205080304" pitchFamily="17" charset="-128"/>
              </a:rPr>
              <a:t>「ウェブ・セールスライティング</a:t>
            </a:r>
            <a:endParaRPr lang="en-US" altLang="ja-JP" sz="2800" b="1" dirty="0">
              <a:latin typeface="ＭＳ 明朝" panose="02020609040205080304" pitchFamily="17" charset="-128"/>
              <a:ea typeface="ＭＳ 明朝" panose="02020609040205080304" pitchFamily="17" charset="-128"/>
            </a:endParaRPr>
          </a:p>
          <a:p>
            <a:pPr algn="ctr">
              <a:lnSpc>
                <a:spcPts val="4800"/>
              </a:lnSpc>
            </a:pPr>
            <a:r>
              <a:rPr lang="ja-JP" altLang="en-US" sz="2800" b="1" dirty="0">
                <a:latin typeface="ＭＳ 明朝" panose="02020609040205080304" pitchFamily="17" charset="-128"/>
                <a:ea typeface="ＭＳ 明朝" panose="02020609040205080304" pitchFamily="17" charset="-128"/>
              </a:rPr>
              <a:t>習得ハンドブック」の内容です</a:t>
            </a:r>
            <a:r>
              <a:rPr lang="en-US" altLang="ja-JP" sz="2800" b="1" dirty="0">
                <a:latin typeface="ＭＳ 明朝" panose="02020609040205080304" pitchFamily="17" charset="-128"/>
                <a:ea typeface="ＭＳ 明朝" panose="02020609040205080304" pitchFamily="17" charset="-128"/>
              </a:rPr>
              <a:t>…</a:t>
            </a: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2793058701"/>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069074" y="646302"/>
            <a:ext cx="11122926" cy="5016758"/>
          </a:xfrm>
          <a:prstGeom prst="rect">
            <a:avLst/>
          </a:prstGeom>
          <a:noFill/>
        </p:spPr>
        <p:txBody>
          <a:bodyPr wrap="square" rtlCol="0" anchor="ctr">
            <a:spAutoFit/>
          </a:bodyPr>
          <a:lstStyle/>
          <a:p>
            <a:pPr>
              <a:lnSpc>
                <a:spcPts val="4800"/>
              </a:lnSpc>
            </a:pPr>
            <a:r>
              <a:rPr lang="ja-JP" altLang="en-US" sz="2800" b="1" dirty="0">
                <a:latin typeface="ＭＳ 明朝" panose="02020609040205080304" pitchFamily="17" charset="-128"/>
                <a:ea typeface="ＭＳ 明朝" panose="02020609040205080304" pitchFamily="17" charset="-128"/>
              </a:rPr>
              <a:t>あなたがもし</a:t>
            </a:r>
            <a:r>
              <a:rPr lang="en-US" altLang="ja-JP" sz="2800" b="1" dirty="0">
                <a:latin typeface="ＭＳ 明朝" panose="02020609040205080304" pitchFamily="17" charset="-128"/>
                <a:ea typeface="ＭＳ 明朝" panose="02020609040205080304" pitchFamily="17" charset="-128"/>
              </a:rPr>
              <a:t>…</a:t>
            </a:r>
          </a:p>
          <a:p>
            <a:pPr>
              <a:lnSpc>
                <a:spcPts val="4800"/>
              </a:lnSpc>
            </a:pPr>
            <a:endParaRPr lang="en-US" altLang="ja-JP" sz="2800" b="1" dirty="0">
              <a:latin typeface="ＭＳ 明朝" panose="02020609040205080304" pitchFamily="17" charset="-128"/>
              <a:ea typeface="ＭＳ 明朝" panose="02020609040205080304" pitchFamily="17" charset="-128"/>
            </a:endParaRPr>
          </a:p>
          <a:p>
            <a:pPr>
              <a:lnSpc>
                <a:spcPts val="4800"/>
              </a:lnSpc>
            </a:pPr>
            <a:r>
              <a:rPr lang="ja-JP" altLang="en-US" sz="2800" b="1" dirty="0">
                <a:latin typeface="ＭＳ 明朝" panose="02020609040205080304" pitchFamily="17" charset="-128"/>
                <a:ea typeface="ＭＳ 明朝" panose="02020609040205080304" pitchFamily="17" charset="-128"/>
              </a:rPr>
              <a:t>・会社員としての将来には閉塞感がある</a:t>
            </a:r>
            <a:r>
              <a:rPr lang="en-US" altLang="ja-JP" sz="2800" b="1" dirty="0">
                <a:latin typeface="ＭＳ 明朝" panose="02020609040205080304" pitchFamily="17" charset="-128"/>
                <a:ea typeface="ＭＳ 明朝" panose="02020609040205080304" pitchFamily="17" charset="-128"/>
              </a:rPr>
              <a:t>…</a:t>
            </a:r>
          </a:p>
          <a:p>
            <a:pPr>
              <a:lnSpc>
                <a:spcPts val="4800"/>
              </a:lnSpc>
            </a:pPr>
            <a:endParaRPr lang="en-US" altLang="ja-JP" sz="2800" b="1" dirty="0">
              <a:latin typeface="ＭＳ 明朝" panose="02020609040205080304" pitchFamily="17" charset="-128"/>
              <a:ea typeface="ＭＳ 明朝" panose="02020609040205080304" pitchFamily="17" charset="-128"/>
            </a:endParaRPr>
          </a:p>
          <a:p>
            <a:pPr>
              <a:lnSpc>
                <a:spcPts val="4800"/>
              </a:lnSpc>
            </a:pPr>
            <a:r>
              <a:rPr lang="ja-JP" altLang="en-US" sz="2800" b="1" dirty="0">
                <a:latin typeface="ＭＳ 明朝" panose="02020609040205080304" pitchFamily="17" charset="-128"/>
                <a:ea typeface="ＭＳ 明朝" panose="02020609040205080304" pitchFamily="17" charset="-128"/>
              </a:rPr>
              <a:t>・今のままでは自分が望む収入や</a:t>
            </a:r>
          </a:p>
          <a:p>
            <a:pPr>
              <a:lnSpc>
                <a:spcPts val="4800"/>
              </a:lnSpc>
            </a:pPr>
            <a:r>
              <a:rPr lang="ja-JP" altLang="en-US" sz="2800" b="1" dirty="0">
                <a:latin typeface="ＭＳ 明朝" panose="02020609040205080304" pitchFamily="17" charset="-128"/>
                <a:ea typeface="ＭＳ 明朝" panose="02020609040205080304" pitchFamily="17" charset="-128"/>
              </a:rPr>
              <a:t>自由な時間を手に入れることができない</a:t>
            </a:r>
            <a:r>
              <a:rPr lang="en-US" altLang="ja-JP" sz="2800" b="1" dirty="0">
                <a:latin typeface="ＭＳ 明朝" panose="02020609040205080304" pitchFamily="17" charset="-128"/>
                <a:ea typeface="ＭＳ 明朝" panose="02020609040205080304" pitchFamily="17" charset="-128"/>
              </a:rPr>
              <a:t>…</a:t>
            </a:r>
          </a:p>
          <a:p>
            <a:pPr>
              <a:lnSpc>
                <a:spcPts val="4800"/>
              </a:lnSpc>
            </a:pPr>
            <a:endParaRPr lang="en-US" altLang="ja-JP" sz="2800" b="1" dirty="0">
              <a:latin typeface="ＭＳ 明朝" panose="02020609040205080304" pitchFamily="17" charset="-128"/>
              <a:ea typeface="ＭＳ 明朝" panose="02020609040205080304" pitchFamily="17" charset="-128"/>
            </a:endParaRPr>
          </a:p>
          <a:p>
            <a:pPr>
              <a:lnSpc>
                <a:spcPts val="4800"/>
              </a:lnSpc>
            </a:pPr>
            <a:r>
              <a:rPr lang="ja-JP" altLang="en-US" sz="2800" b="1" dirty="0">
                <a:latin typeface="ＭＳ 明朝" panose="02020609040205080304" pitchFamily="17" charset="-128"/>
                <a:ea typeface="ＭＳ 明朝" panose="02020609040205080304" pitchFamily="17" charset="-128"/>
              </a:rPr>
              <a:t>と、思っていて</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585846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500"/>
                                        <p:tgtEl>
                                          <p:spTgt spid="2">
                                            <p:txEl>
                                              <p:pRg st="4" end="4"/>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2">
                                            <p:txEl>
                                              <p:pRg st="5" end="5"/>
                                            </p:txEl>
                                          </p:spTgt>
                                        </p:tgtEl>
                                        <p:attrNameLst>
                                          <p:attrName>style.visibility</p:attrName>
                                        </p:attrNameLst>
                                      </p:cBhvr>
                                      <p:to>
                                        <p:strVal val="visible"/>
                                      </p:to>
                                    </p:set>
                                    <p:animEffect transition="in" filter="fade">
                                      <p:cBhvr>
                                        <p:cTn id="20" dur="500"/>
                                        <p:tgtEl>
                                          <p:spTgt spid="2">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animEffect transition="in" filter="fade">
                                      <p:cBhvr>
                                        <p:cTn id="25"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506151"/>
            <a:ext cx="11122926" cy="1845698"/>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セールスコピーのスキル・技術を手に入れたい</a:t>
            </a:r>
          </a:p>
          <a:p>
            <a:pPr algn="ctr">
              <a:lnSpc>
                <a:spcPts val="4800"/>
              </a:lnSpc>
            </a:pPr>
            <a:r>
              <a:rPr lang="ja-JP" altLang="en-US" sz="2800" b="1" dirty="0">
                <a:latin typeface="ＭＳ 明朝" panose="02020609040205080304" pitchFamily="17" charset="-128"/>
                <a:ea typeface="ＭＳ 明朝" panose="02020609040205080304" pitchFamily="17" charset="-128"/>
              </a:rPr>
              <a:t>と思っているなら</a:t>
            </a:r>
            <a:r>
              <a:rPr lang="en-US" altLang="ja-JP" sz="2800" b="1" dirty="0">
                <a:latin typeface="ＭＳ 明朝" panose="02020609040205080304" pitchFamily="17" charset="-128"/>
                <a:ea typeface="ＭＳ 明朝" panose="02020609040205080304" pitchFamily="17" charset="-128"/>
              </a:rPr>
              <a:t>…</a:t>
            </a:r>
          </a:p>
          <a:p>
            <a:pPr algn="ctr">
              <a:lnSpc>
                <a:spcPts val="4800"/>
              </a:lnSpc>
            </a:pPr>
            <a:r>
              <a:rPr lang="ja-JP" altLang="en-US" sz="2800" b="1" dirty="0">
                <a:latin typeface="ＭＳ 明朝" panose="02020609040205080304" pitchFamily="17" charset="-128"/>
                <a:ea typeface="ＭＳ 明朝" panose="02020609040205080304" pitchFamily="17" charset="-128"/>
              </a:rPr>
              <a:t>この本を試してみてください</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398564729"/>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1582822"/>
            <a:ext cx="11122926" cy="3692357"/>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でも、もしかするとあなたは、</a:t>
            </a:r>
          </a:p>
          <a:p>
            <a:pPr algn="ctr">
              <a:lnSpc>
                <a:spcPts val="4800"/>
              </a:lnSpc>
            </a:pPr>
            <a:r>
              <a:rPr lang="ja-JP" altLang="en-US" sz="2800" b="1" dirty="0">
                <a:latin typeface="ＭＳ 明朝" panose="02020609040205080304" pitchFamily="17" charset="-128"/>
                <a:ea typeface="ＭＳ 明朝" panose="02020609040205080304" pitchFamily="17" charset="-128"/>
              </a:rPr>
              <a:t>このセールスコピーのスキルを</a:t>
            </a:r>
          </a:p>
          <a:p>
            <a:pPr algn="ctr">
              <a:lnSpc>
                <a:spcPts val="4800"/>
              </a:lnSpc>
            </a:pPr>
            <a:r>
              <a:rPr lang="ja-JP" altLang="en-US" sz="2800" b="1" dirty="0">
                <a:latin typeface="ＭＳ 明朝" panose="02020609040205080304" pitchFamily="17" charset="-128"/>
                <a:ea typeface="ＭＳ 明朝" panose="02020609040205080304" pitchFamily="17" charset="-128"/>
              </a:rPr>
              <a:t>みんなが手に入れてしまったら、</a:t>
            </a:r>
          </a:p>
          <a:p>
            <a:pPr algn="ctr">
              <a:lnSpc>
                <a:spcPts val="4800"/>
              </a:lnSpc>
            </a:pPr>
            <a:r>
              <a:rPr lang="ja-JP" altLang="en-US" sz="2800" b="1" dirty="0">
                <a:latin typeface="ＭＳ 明朝" panose="02020609040205080304" pitchFamily="17" charset="-128"/>
                <a:ea typeface="ＭＳ 明朝" panose="02020609040205080304" pitchFamily="17" charset="-128"/>
              </a:rPr>
              <a:t>効果がなくなるのではないか？</a:t>
            </a:r>
          </a:p>
          <a:p>
            <a:pPr algn="ctr">
              <a:lnSpc>
                <a:spcPts val="4800"/>
              </a:lnSpc>
            </a:pPr>
            <a:r>
              <a:rPr lang="ja-JP" altLang="en-US" sz="2800" b="1" dirty="0">
                <a:latin typeface="ＭＳ 明朝" panose="02020609040205080304" pitchFamily="17" charset="-128"/>
                <a:ea typeface="ＭＳ 明朝" panose="02020609040205080304" pitchFamily="17" charset="-128"/>
              </a:rPr>
              <a:t>と不安に思っているかもしれません。</a:t>
            </a:r>
          </a:p>
          <a:p>
            <a:pPr algn="ctr">
              <a:lnSpc>
                <a:spcPts val="4800"/>
              </a:lnSpc>
            </a:pPr>
            <a:r>
              <a:rPr lang="ja-JP" altLang="en-US" sz="2800" b="1" dirty="0">
                <a:latin typeface="ＭＳ 明朝" panose="02020609040205080304" pitchFamily="17" charset="-128"/>
                <a:ea typeface="ＭＳ 明朝" panose="02020609040205080304" pitchFamily="17" charset="-128"/>
              </a:rPr>
              <a:t>ですが</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4091276151"/>
      </p:ext>
    </p:extLst>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1890598"/>
            <a:ext cx="11122926" cy="3076804"/>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インターネットが出現したことにより、今、</a:t>
            </a:r>
          </a:p>
          <a:p>
            <a:pPr algn="ctr">
              <a:lnSpc>
                <a:spcPts val="4800"/>
              </a:lnSpc>
            </a:pPr>
            <a:r>
              <a:rPr lang="ja-JP" altLang="en-US" sz="2800" b="1" dirty="0">
                <a:latin typeface="ＭＳ 明朝" panose="02020609040205080304" pitchFamily="17" charset="-128"/>
                <a:ea typeface="ＭＳ 明朝" panose="02020609040205080304" pitchFamily="17" charset="-128"/>
              </a:rPr>
              <a:t>需要と供給のバランスが</a:t>
            </a:r>
          </a:p>
          <a:p>
            <a:pPr algn="ctr">
              <a:lnSpc>
                <a:spcPts val="4800"/>
              </a:lnSpc>
            </a:pPr>
            <a:r>
              <a:rPr lang="ja-JP" altLang="en-US" sz="2800" b="1" dirty="0">
                <a:latin typeface="ＭＳ 明朝" panose="02020609040205080304" pitchFamily="17" charset="-128"/>
                <a:ea typeface="ＭＳ 明朝" panose="02020609040205080304" pitchFamily="17" charset="-128"/>
              </a:rPr>
              <a:t>大きく崩れています。</a:t>
            </a:r>
          </a:p>
          <a:p>
            <a:pPr algn="ctr">
              <a:lnSpc>
                <a:spcPts val="4800"/>
              </a:lnSpc>
            </a:pPr>
            <a:r>
              <a:rPr lang="ja-JP" altLang="en-US" sz="2800" b="1" dirty="0">
                <a:latin typeface="ＭＳ 明朝" panose="02020609040205080304" pitchFamily="17" charset="-128"/>
                <a:ea typeface="ＭＳ 明朝" panose="02020609040205080304" pitchFamily="17" charset="-128"/>
              </a:rPr>
              <a:t>その状況が</a:t>
            </a:r>
            <a:r>
              <a:rPr lang="en-US" altLang="ja-JP" sz="2800" b="1" dirty="0">
                <a:latin typeface="ＭＳ 明朝" panose="02020609040205080304" pitchFamily="17" charset="-128"/>
                <a:ea typeface="ＭＳ 明朝" panose="02020609040205080304" pitchFamily="17" charset="-128"/>
              </a:rPr>
              <a:t>3</a:t>
            </a:r>
            <a:r>
              <a:rPr lang="ja-JP" altLang="en-US" sz="2800" b="1" dirty="0">
                <a:latin typeface="ＭＳ 明朝" panose="02020609040205080304" pitchFamily="17" charset="-128"/>
                <a:ea typeface="ＭＳ 明朝" panose="02020609040205080304" pitchFamily="17" charset="-128"/>
              </a:rPr>
              <a:t>年、</a:t>
            </a:r>
            <a:r>
              <a:rPr lang="en-US" altLang="ja-JP" sz="2800" b="1" dirty="0">
                <a:latin typeface="ＭＳ 明朝" panose="02020609040205080304" pitchFamily="17" charset="-128"/>
                <a:ea typeface="ＭＳ 明朝" panose="02020609040205080304" pitchFamily="17" charset="-128"/>
              </a:rPr>
              <a:t>5</a:t>
            </a:r>
            <a:r>
              <a:rPr lang="ja-JP" altLang="en-US" sz="2800" b="1" dirty="0">
                <a:latin typeface="ＭＳ 明朝" panose="02020609040205080304" pitchFamily="17" charset="-128"/>
                <a:ea typeface="ＭＳ 明朝" panose="02020609040205080304" pitchFamily="17" charset="-128"/>
              </a:rPr>
              <a:t>年の間に</a:t>
            </a:r>
          </a:p>
          <a:p>
            <a:pPr algn="ctr">
              <a:lnSpc>
                <a:spcPts val="4800"/>
              </a:lnSpc>
            </a:pPr>
            <a:r>
              <a:rPr lang="ja-JP" altLang="en-US" sz="2800" b="1" dirty="0">
                <a:latin typeface="ＭＳ 明朝" panose="02020609040205080304" pitchFamily="17" charset="-128"/>
                <a:ea typeface="ＭＳ 明朝" panose="02020609040205080304" pitchFamily="17" charset="-128"/>
              </a:rPr>
              <a:t>変わるなんてことはありません</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596622906"/>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1890598"/>
            <a:ext cx="11122926" cy="3076804"/>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しかも、</a:t>
            </a:r>
          </a:p>
          <a:p>
            <a:pPr algn="ctr">
              <a:lnSpc>
                <a:spcPts val="4800"/>
              </a:lnSpc>
            </a:pPr>
            <a:r>
              <a:rPr lang="ja-JP" altLang="en-US" sz="2800" b="1" dirty="0">
                <a:latin typeface="ＭＳ 明朝" panose="02020609040205080304" pitchFamily="17" charset="-128"/>
                <a:ea typeface="ＭＳ 明朝" panose="02020609040205080304" pitchFamily="17" charset="-128"/>
              </a:rPr>
              <a:t>このプレゼンテーションを聞いて、</a:t>
            </a:r>
          </a:p>
          <a:p>
            <a:pPr algn="ctr">
              <a:lnSpc>
                <a:spcPts val="4800"/>
              </a:lnSpc>
            </a:pPr>
            <a:r>
              <a:rPr lang="ja-JP" altLang="en-US" sz="2800" b="1" dirty="0">
                <a:latin typeface="ＭＳ 明朝" panose="02020609040205080304" pitchFamily="17" charset="-128"/>
                <a:ea typeface="ＭＳ 明朝" panose="02020609040205080304" pitchFamily="17" charset="-128"/>
              </a:rPr>
              <a:t>セールスコピーのことを知ったとしても、</a:t>
            </a:r>
          </a:p>
          <a:p>
            <a:pPr algn="ctr">
              <a:lnSpc>
                <a:spcPts val="4800"/>
              </a:lnSpc>
            </a:pPr>
            <a:r>
              <a:rPr lang="ja-JP" altLang="en-US" sz="2800" b="1" dirty="0">
                <a:latin typeface="ＭＳ 明朝" panose="02020609040205080304" pitchFamily="17" charset="-128"/>
                <a:ea typeface="ＭＳ 明朝" panose="02020609040205080304" pitchFamily="17" charset="-128"/>
              </a:rPr>
              <a:t>ほとんどの人は</a:t>
            </a:r>
          </a:p>
          <a:p>
            <a:pPr algn="ctr">
              <a:lnSpc>
                <a:spcPts val="4800"/>
              </a:lnSpc>
            </a:pPr>
            <a:r>
              <a:rPr lang="ja-JP" altLang="en-US" sz="2800" b="1" dirty="0">
                <a:latin typeface="ＭＳ 明朝" panose="02020609040205080304" pitchFamily="17" charset="-128"/>
                <a:ea typeface="ＭＳ 明朝" panose="02020609040205080304" pitchFamily="17" charset="-128"/>
              </a:rPr>
              <a:t>なにもしないのが現実です</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2903993790"/>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506151"/>
            <a:ext cx="11122926" cy="1845698"/>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これを聞いて実践することができるのは、</a:t>
            </a:r>
          </a:p>
          <a:p>
            <a:pPr algn="ctr">
              <a:lnSpc>
                <a:spcPts val="4800"/>
              </a:lnSpc>
            </a:pPr>
            <a:r>
              <a:rPr lang="ja-JP" altLang="en-US" sz="2800" b="1" dirty="0">
                <a:latin typeface="ＭＳ 明朝" panose="02020609040205080304" pitchFamily="17" charset="-128"/>
                <a:ea typeface="ＭＳ 明朝" panose="02020609040205080304" pitchFamily="17" charset="-128"/>
              </a:rPr>
              <a:t>チャンスを掴む行動力を持った、</a:t>
            </a:r>
          </a:p>
          <a:p>
            <a:pPr algn="ctr">
              <a:lnSpc>
                <a:spcPts val="4800"/>
              </a:lnSpc>
            </a:pPr>
            <a:r>
              <a:rPr lang="ja-JP" altLang="en-US" sz="2800" b="1" dirty="0">
                <a:latin typeface="ＭＳ 明朝" panose="02020609040205080304" pitchFamily="17" charset="-128"/>
                <a:ea typeface="ＭＳ 明朝" panose="02020609040205080304" pitchFamily="17" charset="-128"/>
              </a:rPr>
              <a:t>ごく一部の限られた人だけなのです</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2139133001"/>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1890598"/>
            <a:ext cx="11122926" cy="3076804"/>
          </a:xfrm>
          <a:prstGeom prst="rect">
            <a:avLst/>
          </a:prstGeom>
          <a:noFill/>
        </p:spPr>
        <p:txBody>
          <a:bodyPr wrap="square" rtlCol="0" anchor="ctr">
            <a:spAutoFit/>
          </a:bodyPr>
          <a:lstStyle/>
          <a:p>
            <a:pPr algn="ctr">
              <a:lnSpc>
                <a:spcPts val="4800"/>
              </a:lnSpc>
            </a:pPr>
            <a:r>
              <a:rPr lang="ja-JP" altLang="en-US" sz="2800" b="1" dirty="0" err="1">
                <a:latin typeface="ＭＳ 明朝" panose="02020609040205080304" pitchFamily="17" charset="-128"/>
                <a:ea typeface="ＭＳ 明朝" panose="02020609040205080304" pitchFamily="17" charset="-128"/>
              </a:rPr>
              <a:t>ですの</a:t>
            </a:r>
            <a:r>
              <a:rPr lang="ja-JP" altLang="en-US" sz="2800" b="1" dirty="0">
                <a:latin typeface="ＭＳ 明朝" panose="02020609040205080304" pitchFamily="17" charset="-128"/>
                <a:ea typeface="ＭＳ 明朝" panose="02020609040205080304" pitchFamily="17" charset="-128"/>
              </a:rPr>
              <a:t>で、</a:t>
            </a:r>
          </a:p>
          <a:p>
            <a:pPr algn="ctr">
              <a:lnSpc>
                <a:spcPts val="4800"/>
              </a:lnSpc>
            </a:pPr>
            <a:r>
              <a:rPr lang="ja-JP" altLang="en-US" sz="2800" b="1" dirty="0">
                <a:latin typeface="ＭＳ 明朝" panose="02020609040205080304" pitchFamily="17" charset="-128"/>
                <a:ea typeface="ＭＳ 明朝" panose="02020609040205080304" pitchFamily="17" charset="-128"/>
              </a:rPr>
              <a:t>セールスコピーのことを</a:t>
            </a:r>
          </a:p>
          <a:p>
            <a:pPr algn="ctr">
              <a:lnSpc>
                <a:spcPts val="4800"/>
              </a:lnSpc>
            </a:pPr>
            <a:r>
              <a:rPr lang="ja-JP" altLang="en-US" sz="2800" b="1" dirty="0">
                <a:latin typeface="ＭＳ 明朝" panose="02020609040205080304" pitchFamily="17" charset="-128"/>
                <a:ea typeface="ＭＳ 明朝" panose="02020609040205080304" pitchFamily="17" charset="-128"/>
              </a:rPr>
              <a:t>みんなが知ってしまったら、</a:t>
            </a:r>
          </a:p>
          <a:p>
            <a:pPr algn="ctr">
              <a:lnSpc>
                <a:spcPts val="4800"/>
              </a:lnSpc>
            </a:pPr>
            <a:r>
              <a:rPr lang="ja-JP" altLang="en-US" sz="2800" b="1" dirty="0">
                <a:latin typeface="ＭＳ 明朝" panose="02020609040205080304" pitchFamily="17" charset="-128"/>
                <a:ea typeface="ＭＳ 明朝" panose="02020609040205080304" pitchFamily="17" charset="-128"/>
              </a:rPr>
              <a:t>効果がなくなるのでは？</a:t>
            </a:r>
          </a:p>
          <a:p>
            <a:pPr algn="ctr">
              <a:lnSpc>
                <a:spcPts val="4800"/>
              </a:lnSpc>
            </a:pPr>
            <a:r>
              <a:rPr lang="ja-JP" altLang="en-US" sz="2800" b="1" dirty="0">
                <a:latin typeface="ＭＳ 明朝" panose="02020609040205080304" pitchFamily="17" charset="-128"/>
                <a:ea typeface="ＭＳ 明朝" panose="02020609040205080304" pitchFamily="17" charset="-128"/>
              </a:rPr>
              <a:t>という心配はいりません</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698524943"/>
      </p:ext>
    </p:extLst>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4434515"/>
            <a:ext cx="11122926" cy="1845698"/>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この</a:t>
            </a:r>
          </a:p>
          <a:p>
            <a:pPr algn="ctr">
              <a:lnSpc>
                <a:spcPts val="4800"/>
              </a:lnSpc>
            </a:pPr>
            <a:r>
              <a:rPr lang="ja-JP" altLang="en-US" sz="2800" b="1" dirty="0">
                <a:latin typeface="ＭＳ 明朝" panose="02020609040205080304" pitchFamily="17" charset="-128"/>
                <a:ea typeface="ＭＳ 明朝" panose="02020609040205080304" pitchFamily="17" charset="-128"/>
              </a:rPr>
              <a:t>「ウェブ・セールスライティング</a:t>
            </a:r>
          </a:p>
          <a:p>
            <a:pPr algn="ctr">
              <a:lnSpc>
                <a:spcPts val="4800"/>
              </a:lnSpc>
            </a:pPr>
            <a:r>
              <a:rPr lang="ja-JP" altLang="en-US" sz="2800" b="1" dirty="0">
                <a:latin typeface="ＭＳ 明朝" panose="02020609040205080304" pitchFamily="17" charset="-128"/>
                <a:ea typeface="ＭＳ 明朝" panose="02020609040205080304" pitchFamily="17" charset="-128"/>
              </a:rPr>
              <a:t>習得ハンドブック」は</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2787927710"/>
      </p:ext>
    </p:extLst>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708577" y="4434515"/>
            <a:ext cx="11122926" cy="1845698"/>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僕が出版した</a:t>
            </a:r>
          </a:p>
          <a:p>
            <a:pPr algn="ctr">
              <a:lnSpc>
                <a:spcPts val="4800"/>
              </a:lnSpc>
            </a:pPr>
            <a:r>
              <a:rPr lang="ja-JP" altLang="en-US" sz="2800" b="1" dirty="0">
                <a:latin typeface="ＭＳ 明朝" panose="02020609040205080304" pitchFamily="17" charset="-128"/>
                <a:ea typeface="ＭＳ 明朝" panose="02020609040205080304" pitchFamily="17" charset="-128"/>
              </a:rPr>
              <a:t>セールスライティングについての</a:t>
            </a:r>
          </a:p>
          <a:p>
            <a:pPr algn="ctr">
              <a:lnSpc>
                <a:spcPts val="4800"/>
              </a:lnSpc>
            </a:pPr>
            <a:r>
              <a:rPr lang="ja-JP" altLang="en-US" sz="2800" b="1" dirty="0">
                <a:latin typeface="ＭＳ 明朝" panose="02020609040205080304" pitchFamily="17" charset="-128"/>
                <a:ea typeface="ＭＳ 明朝" panose="02020609040205080304" pitchFamily="17" charset="-128"/>
              </a:rPr>
              <a:t>最新刊です</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0954576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708577" y="4170603"/>
            <a:ext cx="11122926" cy="1854354"/>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でもこの話は多くの人にとって、</a:t>
            </a:r>
          </a:p>
          <a:p>
            <a:pPr algn="ctr">
              <a:lnSpc>
                <a:spcPts val="4800"/>
              </a:lnSpc>
            </a:pPr>
            <a:r>
              <a:rPr lang="ja-JP" altLang="en-US" sz="2800" b="1" dirty="0">
                <a:solidFill>
                  <a:srgbClr val="C00000"/>
                </a:solidFill>
                <a:latin typeface="ＭＳ 明朝" panose="02020609040205080304" pitchFamily="17" charset="-128"/>
                <a:ea typeface="ＭＳ 明朝" panose="02020609040205080304" pitchFamily="17" charset="-128"/>
              </a:rPr>
              <a:t>ちょっと厳しく残酷な現実</a:t>
            </a:r>
            <a:r>
              <a:rPr lang="ja-JP" altLang="en-US" sz="2800" b="1" dirty="0">
                <a:latin typeface="ＭＳ 明朝" panose="02020609040205080304" pitchFamily="17" charset="-128"/>
                <a:ea typeface="ＭＳ 明朝" panose="02020609040205080304" pitchFamily="17" charset="-128"/>
              </a:rPr>
              <a:t>でもあります</a:t>
            </a:r>
            <a:r>
              <a:rPr lang="en-US" altLang="ja-JP" sz="2800" b="1" dirty="0">
                <a:latin typeface="ＭＳ 明朝" panose="02020609040205080304" pitchFamily="17" charset="-128"/>
                <a:ea typeface="ＭＳ 明朝" panose="02020609040205080304" pitchFamily="17" charset="-128"/>
              </a:rPr>
              <a:t>…</a:t>
            </a:r>
          </a:p>
          <a:p>
            <a:pPr algn="ctr">
              <a:lnSpc>
                <a:spcPts val="4800"/>
              </a:lnSpc>
            </a:pPr>
            <a:r>
              <a:rPr lang="ja-JP" altLang="en-US" sz="2800" b="1" dirty="0" err="1">
                <a:latin typeface="ＭＳ 明朝" panose="02020609040205080304" pitchFamily="17" charset="-128"/>
                <a:ea typeface="ＭＳ 明朝" panose="02020609040205080304" pitchFamily="17" charset="-128"/>
              </a:rPr>
              <a:t>なの</a:t>
            </a:r>
            <a:r>
              <a:rPr lang="ja-JP" altLang="en-US" sz="2800" b="1" dirty="0">
                <a:latin typeface="ＭＳ 明朝" panose="02020609040205080304" pitchFamily="17" charset="-128"/>
                <a:ea typeface="ＭＳ 明朝" panose="02020609040205080304" pitchFamily="17" charset="-128"/>
              </a:rPr>
              <a:t>で</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155675521"/>
      </p:ext>
    </p:extLst>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17137" y="5050068"/>
            <a:ext cx="11122926" cy="1230145"/>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なので、なるべく多くの人に</a:t>
            </a:r>
          </a:p>
          <a:p>
            <a:pPr algn="ctr">
              <a:lnSpc>
                <a:spcPts val="4800"/>
              </a:lnSpc>
            </a:pPr>
            <a:r>
              <a:rPr lang="ja-JP" altLang="en-US" sz="2800" b="1" dirty="0">
                <a:latin typeface="ＭＳ 明朝" panose="02020609040205080304" pitchFamily="17" charset="-128"/>
                <a:ea typeface="ＭＳ 明朝" panose="02020609040205080304" pitchFamily="17" charset="-128"/>
              </a:rPr>
              <a:t>読んでほしいと思っています</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84339525"/>
      </p:ext>
    </p:extLst>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571417" y="5050068"/>
            <a:ext cx="11122926" cy="1230145"/>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ですので、あなたには、</a:t>
            </a:r>
          </a:p>
          <a:p>
            <a:pPr algn="ctr">
              <a:lnSpc>
                <a:spcPts val="4800"/>
              </a:lnSpc>
            </a:pPr>
            <a:r>
              <a:rPr lang="ja-JP" altLang="en-US" sz="2800" b="1" dirty="0">
                <a:solidFill>
                  <a:srgbClr val="C00000"/>
                </a:solidFill>
                <a:latin typeface="ＭＳ 明朝" panose="02020609040205080304" pitchFamily="17" charset="-128"/>
                <a:ea typeface="ＭＳ 明朝" panose="02020609040205080304" pitchFamily="17" charset="-128"/>
              </a:rPr>
              <a:t>特別な提案</a:t>
            </a:r>
            <a:r>
              <a:rPr lang="ja-JP" altLang="en-US" sz="2800" b="1" dirty="0">
                <a:latin typeface="ＭＳ 明朝" panose="02020609040205080304" pitchFamily="17" charset="-128"/>
                <a:ea typeface="ＭＳ 明朝" panose="02020609040205080304" pitchFamily="17" charset="-128"/>
              </a:rPr>
              <a:t>をしたいと思います</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2379637295"/>
      </p:ext>
    </p:extLst>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548557" y="4434515"/>
            <a:ext cx="11122926" cy="1845698"/>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「ウェブ・セールスライティング</a:t>
            </a:r>
          </a:p>
          <a:p>
            <a:pPr algn="ctr">
              <a:lnSpc>
                <a:spcPts val="4800"/>
              </a:lnSpc>
            </a:pPr>
            <a:r>
              <a:rPr lang="ja-JP" altLang="en-US" sz="2800" b="1" dirty="0">
                <a:latin typeface="ＭＳ 明朝" panose="02020609040205080304" pitchFamily="17" charset="-128"/>
                <a:ea typeface="ＭＳ 明朝" panose="02020609040205080304" pitchFamily="17" charset="-128"/>
              </a:rPr>
              <a:t>習得ハンドブック」の価格は</a:t>
            </a:r>
          </a:p>
          <a:p>
            <a:pPr algn="ctr">
              <a:lnSpc>
                <a:spcPts val="4800"/>
              </a:lnSpc>
            </a:pPr>
            <a:r>
              <a:rPr lang="en-US" altLang="ja-JP" sz="2800" b="1" dirty="0">
                <a:latin typeface="ＭＳ 明朝" panose="02020609040205080304" pitchFamily="17" charset="-128"/>
                <a:ea typeface="ＭＳ 明朝" panose="02020609040205080304" pitchFamily="17" charset="-128"/>
              </a:rPr>
              <a:t>3,980</a:t>
            </a:r>
            <a:r>
              <a:rPr lang="ja-JP" altLang="en-US" sz="2800" b="1" dirty="0">
                <a:latin typeface="ＭＳ 明朝" panose="02020609040205080304" pitchFamily="17" charset="-128"/>
                <a:ea typeface="ＭＳ 明朝" panose="02020609040205080304" pitchFamily="17" charset="-128"/>
              </a:rPr>
              <a:t>円（税抜）ですが</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823785948"/>
      </p:ext>
    </p:extLst>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548557" y="5050068"/>
            <a:ext cx="11122926" cy="1230145"/>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このビデオを見てくれているあなたへの</a:t>
            </a:r>
          </a:p>
          <a:p>
            <a:pPr algn="ctr">
              <a:lnSpc>
                <a:spcPts val="4800"/>
              </a:lnSpc>
            </a:pPr>
            <a:r>
              <a:rPr lang="ja-JP" altLang="en-US" sz="2800" b="1" dirty="0">
                <a:solidFill>
                  <a:srgbClr val="C00000"/>
                </a:solidFill>
                <a:latin typeface="ＭＳ 明朝" panose="02020609040205080304" pitchFamily="17" charset="-128"/>
                <a:ea typeface="ＭＳ 明朝" panose="02020609040205080304" pitchFamily="17" charset="-128"/>
              </a:rPr>
              <a:t>特別割引</a:t>
            </a:r>
            <a:r>
              <a:rPr lang="ja-JP" altLang="en-US" sz="2800" b="1" dirty="0">
                <a:latin typeface="ＭＳ 明朝" panose="02020609040205080304" pitchFamily="17" charset="-128"/>
                <a:ea typeface="ＭＳ 明朝" panose="02020609040205080304" pitchFamily="17" charset="-128"/>
              </a:rPr>
              <a:t>として</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098780238"/>
      </p:ext>
    </p:extLst>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571417" y="4434515"/>
            <a:ext cx="11122926" cy="1845698"/>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本の価格を</a:t>
            </a:r>
            <a:r>
              <a:rPr lang="en-US" altLang="ja-JP" sz="2800" b="1" dirty="0">
                <a:latin typeface="ＭＳ 明朝" panose="02020609040205080304" pitchFamily="17" charset="-128"/>
                <a:ea typeface="ＭＳ 明朝" panose="02020609040205080304" pitchFamily="17" charset="-128"/>
              </a:rPr>
              <a:t>3,980</a:t>
            </a:r>
            <a:r>
              <a:rPr lang="ja-JP" altLang="en-US" sz="2800" b="1" dirty="0">
                <a:latin typeface="ＭＳ 明朝" panose="02020609040205080304" pitchFamily="17" charset="-128"/>
                <a:ea typeface="ＭＳ 明朝" panose="02020609040205080304" pitchFamily="17" charset="-128"/>
              </a:rPr>
              <a:t>円（税抜）から</a:t>
            </a:r>
          </a:p>
          <a:p>
            <a:pPr algn="ctr">
              <a:lnSpc>
                <a:spcPts val="4800"/>
              </a:lnSpc>
            </a:pPr>
            <a:r>
              <a:rPr lang="en-US" altLang="ja-JP" sz="2800" b="1" dirty="0">
                <a:solidFill>
                  <a:srgbClr val="C00000"/>
                </a:solidFill>
                <a:latin typeface="ＭＳ 明朝" panose="02020609040205080304" pitchFamily="17" charset="-128"/>
                <a:ea typeface="ＭＳ 明朝" panose="02020609040205080304" pitchFamily="17" charset="-128"/>
              </a:rPr>
              <a:t>1,000</a:t>
            </a:r>
            <a:r>
              <a:rPr lang="ja-JP" altLang="en-US" sz="2800" b="1" dirty="0">
                <a:solidFill>
                  <a:srgbClr val="C00000"/>
                </a:solidFill>
                <a:latin typeface="ＭＳ 明朝" panose="02020609040205080304" pitchFamily="17" charset="-128"/>
                <a:ea typeface="ＭＳ 明朝" panose="02020609040205080304" pitchFamily="17" charset="-128"/>
              </a:rPr>
              <a:t>円オフの</a:t>
            </a:r>
            <a:r>
              <a:rPr lang="en-US" altLang="ja-JP" sz="2800" b="1" dirty="0">
                <a:solidFill>
                  <a:srgbClr val="C00000"/>
                </a:solidFill>
                <a:latin typeface="ＭＳ 明朝" panose="02020609040205080304" pitchFamily="17" charset="-128"/>
                <a:ea typeface="ＭＳ 明朝" panose="02020609040205080304" pitchFamily="17" charset="-128"/>
              </a:rPr>
              <a:t>2,980</a:t>
            </a:r>
            <a:r>
              <a:rPr lang="ja-JP" altLang="en-US" sz="2800" b="1" dirty="0">
                <a:solidFill>
                  <a:srgbClr val="C00000"/>
                </a:solidFill>
                <a:latin typeface="ＭＳ 明朝" panose="02020609040205080304" pitchFamily="17" charset="-128"/>
                <a:ea typeface="ＭＳ 明朝" panose="02020609040205080304" pitchFamily="17" charset="-128"/>
              </a:rPr>
              <a:t>円（税抜）</a:t>
            </a:r>
            <a:r>
              <a:rPr lang="ja-JP" altLang="en-US" sz="2800" b="1" dirty="0">
                <a:latin typeface="ＭＳ 明朝" panose="02020609040205080304" pitchFamily="17" charset="-128"/>
                <a:ea typeface="ＭＳ 明朝" panose="02020609040205080304" pitchFamily="17" charset="-128"/>
              </a:rPr>
              <a:t>で</a:t>
            </a:r>
          </a:p>
          <a:p>
            <a:pPr algn="ctr">
              <a:lnSpc>
                <a:spcPts val="4800"/>
              </a:lnSpc>
            </a:pPr>
            <a:r>
              <a:rPr lang="ja-JP" altLang="en-US" sz="2800" b="1" dirty="0">
                <a:latin typeface="ＭＳ 明朝" panose="02020609040205080304" pitchFamily="17" charset="-128"/>
                <a:ea typeface="ＭＳ 明朝" panose="02020609040205080304" pitchFamily="17" charset="-128"/>
              </a:rPr>
              <a:t>手に入れられるようにします。しかも</a:t>
            </a:r>
            <a:r>
              <a:rPr lang="en-US" altLang="ja-JP" sz="2800" b="1" dirty="0">
                <a:latin typeface="ＭＳ 明朝" panose="02020609040205080304" pitchFamily="17" charset="-128"/>
                <a:ea typeface="ＭＳ 明朝" panose="02020609040205080304" pitchFamily="17" charset="-128"/>
              </a:rPr>
              <a:t>…</a:t>
            </a: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949701961"/>
      </p:ext>
    </p:extLst>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1890598"/>
            <a:ext cx="11122926" cy="3076804"/>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万が一、この本を取り寄せてみて</a:t>
            </a:r>
            <a:r>
              <a:rPr lang="en-US" altLang="ja-JP" sz="2800" b="1" dirty="0">
                <a:latin typeface="ＭＳ 明朝" panose="02020609040205080304" pitchFamily="17" charset="-128"/>
                <a:ea typeface="ＭＳ 明朝" panose="02020609040205080304" pitchFamily="17" charset="-128"/>
              </a:rPr>
              <a:t>…</a:t>
            </a:r>
          </a:p>
          <a:p>
            <a:pPr algn="ctr">
              <a:lnSpc>
                <a:spcPts val="4800"/>
              </a:lnSpc>
            </a:pPr>
            <a:r>
              <a:rPr lang="ja-JP" altLang="en-US" sz="2800" b="1" dirty="0">
                <a:latin typeface="ＭＳ 明朝" panose="02020609040205080304" pitchFamily="17" charset="-128"/>
                <a:ea typeface="ＭＳ 明朝" panose="02020609040205080304" pitchFamily="17" charset="-128"/>
              </a:rPr>
              <a:t>「セールスコピーは自分に向いていない」</a:t>
            </a:r>
          </a:p>
          <a:p>
            <a:pPr algn="ctr">
              <a:lnSpc>
                <a:spcPts val="4800"/>
              </a:lnSpc>
            </a:pPr>
            <a:r>
              <a:rPr lang="ja-JP" altLang="en-US" sz="2800" b="1" dirty="0">
                <a:latin typeface="ＭＳ 明朝" panose="02020609040205080304" pitchFamily="17" charset="-128"/>
                <a:ea typeface="ＭＳ 明朝" panose="02020609040205080304" pitchFamily="17" charset="-128"/>
              </a:rPr>
              <a:t>「内容が気に入らない」</a:t>
            </a:r>
          </a:p>
          <a:p>
            <a:pPr algn="ctr">
              <a:lnSpc>
                <a:spcPts val="4800"/>
              </a:lnSpc>
            </a:pPr>
            <a:r>
              <a:rPr lang="ja-JP" altLang="en-US" sz="2800" b="1" dirty="0">
                <a:latin typeface="ＭＳ 明朝" panose="02020609040205080304" pitchFamily="17" charset="-128"/>
                <a:ea typeface="ＭＳ 明朝" panose="02020609040205080304" pitchFamily="17" charset="-128"/>
              </a:rPr>
              <a:t>「読む時間がない」など・・・</a:t>
            </a:r>
          </a:p>
          <a:p>
            <a:pPr algn="ctr">
              <a:lnSpc>
                <a:spcPts val="4800"/>
              </a:lnSpc>
            </a:pPr>
            <a:r>
              <a:rPr lang="ja-JP" altLang="en-US" sz="2800" b="1" dirty="0">
                <a:latin typeface="ＭＳ 明朝" panose="02020609040205080304" pitchFamily="17" charset="-128"/>
                <a:ea typeface="ＭＳ 明朝" panose="02020609040205080304" pitchFamily="17" charset="-128"/>
              </a:rPr>
              <a:t>理由はなんでも構いませんが</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799393133"/>
      </p:ext>
    </p:extLst>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1228398"/>
            <a:ext cx="11122926" cy="4401205"/>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この本の申込から</a:t>
            </a:r>
            <a:r>
              <a:rPr lang="en-US" altLang="ja-JP" sz="2800" b="1" dirty="0">
                <a:solidFill>
                  <a:srgbClr val="C00000"/>
                </a:solidFill>
                <a:latin typeface="ＭＳ 明朝" panose="02020609040205080304" pitchFamily="17" charset="-128"/>
                <a:ea typeface="ＭＳ 明朝" panose="02020609040205080304" pitchFamily="17" charset="-128"/>
              </a:rPr>
              <a:t>30</a:t>
            </a:r>
            <a:r>
              <a:rPr lang="ja-JP" altLang="en-US" sz="2800" b="1" dirty="0">
                <a:solidFill>
                  <a:srgbClr val="C00000"/>
                </a:solidFill>
                <a:latin typeface="ＭＳ 明朝" panose="02020609040205080304" pitchFamily="17" charset="-128"/>
                <a:ea typeface="ＭＳ 明朝" panose="02020609040205080304" pitchFamily="17" charset="-128"/>
              </a:rPr>
              <a:t>日以内</a:t>
            </a:r>
            <a:r>
              <a:rPr lang="ja-JP" altLang="en-US" sz="2800" b="1" dirty="0">
                <a:latin typeface="ＭＳ 明朝" panose="02020609040205080304" pitchFamily="17" charset="-128"/>
                <a:ea typeface="ＭＳ 明朝" panose="02020609040205080304" pitchFamily="17" charset="-128"/>
              </a:rPr>
              <a:t>に、</a:t>
            </a:r>
          </a:p>
          <a:p>
            <a:pPr algn="ctr">
              <a:lnSpc>
                <a:spcPts val="4800"/>
              </a:lnSpc>
            </a:pPr>
            <a:r>
              <a:rPr lang="ja-JP" altLang="en-US" sz="2800" b="1" dirty="0">
                <a:latin typeface="ＭＳ 明朝" panose="02020609040205080304" pitchFamily="17" charset="-128"/>
                <a:ea typeface="ＭＳ 明朝" panose="02020609040205080304" pitchFamily="17" charset="-128"/>
              </a:rPr>
              <a:t>僕のところへ送り返してくれれば、</a:t>
            </a:r>
          </a:p>
          <a:p>
            <a:pPr algn="ctr">
              <a:lnSpc>
                <a:spcPts val="4800"/>
              </a:lnSpc>
            </a:pPr>
            <a:r>
              <a:rPr lang="ja-JP" altLang="en-US" sz="2800" b="1" dirty="0">
                <a:solidFill>
                  <a:srgbClr val="C00000"/>
                </a:solidFill>
                <a:latin typeface="ＭＳ 明朝" panose="02020609040205080304" pitchFamily="17" charset="-128"/>
                <a:ea typeface="ＭＳ 明朝" panose="02020609040205080304" pitchFamily="17" charset="-128"/>
              </a:rPr>
              <a:t>本の代金を全額返金します。</a:t>
            </a:r>
            <a:endParaRPr lang="en-US" altLang="ja-JP" sz="2800" b="1" dirty="0">
              <a:solidFill>
                <a:srgbClr val="C00000"/>
              </a:solidFill>
              <a:latin typeface="ＭＳ 明朝" panose="02020609040205080304" pitchFamily="17" charset="-128"/>
              <a:ea typeface="ＭＳ 明朝" panose="02020609040205080304" pitchFamily="17" charset="-128"/>
            </a:endParaRPr>
          </a:p>
          <a:p>
            <a:pPr algn="ctr">
              <a:lnSpc>
                <a:spcPts val="4800"/>
              </a:lnSpc>
            </a:pPr>
            <a:endParaRPr lang="ja-JP" altLang="en-US" sz="2800" b="1" dirty="0">
              <a:solidFill>
                <a:srgbClr val="C00000"/>
              </a:solidFill>
              <a:latin typeface="ＭＳ 明朝" panose="02020609040205080304" pitchFamily="17" charset="-128"/>
              <a:ea typeface="ＭＳ 明朝" panose="02020609040205080304" pitchFamily="17" charset="-128"/>
            </a:endParaRPr>
          </a:p>
          <a:p>
            <a:pPr algn="ctr">
              <a:lnSpc>
                <a:spcPts val="4800"/>
              </a:lnSpc>
            </a:pPr>
            <a:r>
              <a:rPr lang="ja-JP" altLang="en-US" sz="2800" b="1" dirty="0">
                <a:solidFill>
                  <a:srgbClr val="C00000"/>
                </a:solidFill>
                <a:latin typeface="ＭＳ 明朝" panose="02020609040205080304" pitchFamily="17" charset="-128"/>
                <a:ea typeface="ＭＳ 明朝" panose="02020609040205080304" pitchFamily="17" charset="-128"/>
              </a:rPr>
              <a:t>しかも、返品不要です。</a:t>
            </a:r>
            <a:endParaRPr lang="en-US" altLang="ja-JP" sz="2800" b="1" dirty="0">
              <a:solidFill>
                <a:srgbClr val="C00000"/>
              </a:solidFill>
              <a:latin typeface="ＭＳ 明朝" panose="02020609040205080304" pitchFamily="17" charset="-128"/>
              <a:ea typeface="ＭＳ 明朝" panose="02020609040205080304" pitchFamily="17" charset="-128"/>
            </a:endParaRPr>
          </a:p>
          <a:p>
            <a:pPr algn="ctr">
              <a:lnSpc>
                <a:spcPts val="4800"/>
              </a:lnSpc>
            </a:pPr>
            <a:endParaRPr lang="ja-JP" altLang="en-US" sz="2800" b="1" dirty="0">
              <a:latin typeface="ＭＳ 明朝" panose="02020609040205080304" pitchFamily="17" charset="-128"/>
              <a:ea typeface="ＭＳ 明朝" panose="02020609040205080304" pitchFamily="17" charset="-128"/>
            </a:endParaRPr>
          </a:p>
          <a:p>
            <a:pPr algn="ctr">
              <a:lnSpc>
                <a:spcPts val="4800"/>
              </a:lnSpc>
            </a:pPr>
            <a:r>
              <a:rPr lang="ja-JP" altLang="en-US" sz="2800" b="1" dirty="0">
                <a:latin typeface="ＭＳ 明朝" panose="02020609040205080304" pitchFamily="17" charset="-128"/>
                <a:ea typeface="ＭＳ 明朝" panose="02020609040205080304" pitchFamily="17" charset="-128"/>
              </a:rPr>
              <a:t>つまり</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2279102817"/>
      </p:ext>
    </p:extLst>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1275045"/>
            <a:ext cx="11122926" cy="4307911"/>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あなたが</a:t>
            </a:r>
            <a:r>
              <a:rPr lang="en-US" altLang="ja-JP" sz="2800" b="1" dirty="0">
                <a:latin typeface="ＭＳ 明朝" panose="02020609040205080304" pitchFamily="17" charset="-128"/>
                <a:ea typeface="ＭＳ 明朝" panose="02020609040205080304" pitchFamily="17" charset="-128"/>
              </a:rPr>
              <a:t>100</a:t>
            </a:r>
            <a:r>
              <a:rPr lang="ja-JP" altLang="en-US" sz="2800" b="1" dirty="0">
                <a:latin typeface="ＭＳ 明朝" panose="02020609040205080304" pitchFamily="17" charset="-128"/>
                <a:ea typeface="ＭＳ 明朝" panose="02020609040205080304" pitchFamily="17" charset="-128"/>
              </a:rPr>
              <a:t>％満足して、</a:t>
            </a:r>
          </a:p>
          <a:p>
            <a:pPr algn="ctr">
              <a:lnSpc>
                <a:spcPts val="4800"/>
              </a:lnSpc>
            </a:pPr>
            <a:r>
              <a:rPr lang="ja-JP" altLang="en-US" sz="2800" b="1" dirty="0">
                <a:latin typeface="ＭＳ 明朝" panose="02020609040205080304" pitchFamily="17" charset="-128"/>
                <a:ea typeface="ＭＳ 明朝" panose="02020609040205080304" pitchFamily="17" charset="-128"/>
              </a:rPr>
              <a:t>「この本を手元に置いておきたい」</a:t>
            </a:r>
          </a:p>
          <a:p>
            <a:pPr algn="ctr">
              <a:lnSpc>
                <a:spcPts val="4800"/>
              </a:lnSpc>
            </a:pPr>
            <a:r>
              <a:rPr lang="ja-JP" altLang="en-US" sz="2800" b="1" dirty="0">
                <a:latin typeface="ＭＳ 明朝" panose="02020609040205080304" pitchFamily="17" charset="-128"/>
                <a:ea typeface="ＭＳ 明朝" panose="02020609040205080304" pitchFamily="17" charset="-128"/>
              </a:rPr>
              <a:t>と思わなければ、</a:t>
            </a:r>
            <a:endParaRPr lang="en-US" altLang="ja-JP" sz="2800" b="1" dirty="0">
              <a:latin typeface="ＭＳ 明朝" panose="02020609040205080304" pitchFamily="17" charset="-128"/>
              <a:ea typeface="ＭＳ 明朝" panose="02020609040205080304" pitchFamily="17" charset="-128"/>
            </a:endParaRPr>
          </a:p>
          <a:p>
            <a:pPr algn="ctr">
              <a:lnSpc>
                <a:spcPts val="4800"/>
              </a:lnSpc>
            </a:pPr>
            <a:endParaRPr lang="ja-JP" altLang="en-US" sz="2800" b="1" dirty="0">
              <a:latin typeface="ＭＳ 明朝" panose="02020609040205080304" pitchFamily="17" charset="-128"/>
              <a:ea typeface="ＭＳ 明朝" panose="02020609040205080304" pitchFamily="17" charset="-128"/>
            </a:endParaRPr>
          </a:p>
          <a:p>
            <a:pPr algn="ctr">
              <a:lnSpc>
                <a:spcPts val="4800"/>
              </a:lnSpc>
            </a:pPr>
            <a:r>
              <a:rPr lang="ja-JP" altLang="en-US" sz="2800" b="1" dirty="0">
                <a:latin typeface="ＭＳ 明朝" panose="02020609040205080304" pitchFamily="17" charset="-128"/>
                <a:ea typeface="ＭＳ 明朝" panose="02020609040205080304" pitchFamily="17" charset="-128"/>
              </a:rPr>
              <a:t>本の代金をすぐに全額返金します。</a:t>
            </a:r>
          </a:p>
          <a:p>
            <a:pPr algn="ctr">
              <a:lnSpc>
                <a:spcPts val="4800"/>
              </a:lnSpc>
            </a:pPr>
            <a:r>
              <a:rPr lang="ja-JP" altLang="en-US" sz="2800" b="1" dirty="0" err="1">
                <a:latin typeface="ＭＳ 明朝" panose="02020609040205080304" pitchFamily="17" charset="-128"/>
                <a:ea typeface="ＭＳ 明朝" panose="02020609040205080304" pitchFamily="17" charset="-128"/>
              </a:rPr>
              <a:t>ですの</a:t>
            </a:r>
            <a:r>
              <a:rPr lang="ja-JP" altLang="en-US" sz="2800" b="1" dirty="0">
                <a:latin typeface="ＭＳ 明朝" panose="02020609040205080304" pitchFamily="17" charset="-128"/>
                <a:ea typeface="ＭＳ 明朝" panose="02020609040205080304" pitchFamily="17" charset="-128"/>
              </a:rPr>
              <a:t>で、</a:t>
            </a:r>
          </a:p>
          <a:p>
            <a:pPr algn="ctr">
              <a:lnSpc>
                <a:spcPts val="4800"/>
              </a:lnSpc>
            </a:pPr>
            <a:r>
              <a:rPr lang="ja-JP" altLang="en-US" sz="2800" b="1" dirty="0">
                <a:latin typeface="ＭＳ 明朝" panose="02020609040205080304" pitchFamily="17" charset="-128"/>
                <a:ea typeface="ＭＳ 明朝" panose="02020609040205080304" pitchFamily="17" charset="-128"/>
              </a:rPr>
              <a:t>あなたのリスクは一切ありません</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2121936897"/>
      </p:ext>
    </p:extLst>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548557" y="4434515"/>
            <a:ext cx="11122926" cy="1845698"/>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さらに、あなたが新しい目標に向かって、</a:t>
            </a:r>
          </a:p>
          <a:p>
            <a:pPr algn="ctr">
              <a:lnSpc>
                <a:spcPts val="4800"/>
              </a:lnSpc>
            </a:pPr>
            <a:r>
              <a:rPr lang="ja-JP" altLang="en-US" sz="2800" b="1" dirty="0">
                <a:latin typeface="ＭＳ 明朝" panose="02020609040205080304" pitchFamily="17" charset="-128"/>
                <a:ea typeface="ＭＳ 明朝" panose="02020609040205080304" pitchFamily="17" charset="-128"/>
              </a:rPr>
              <a:t>安全かつスムーズにキャリアを変えるための</a:t>
            </a:r>
          </a:p>
          <a:p>
            <a:pPr algn="ctr">
              <a:lnSpc>
                <a:spcPts val="4800"/>
              </a:lnSpc>
            </a:pPr>
            <a:r>
              <a:rPr lang="en-US" altLang="ja-JP" sz="2800" b="1" dirty="0">
                <a:latin typeface="ＭＳ 明朝" panose="02020609040205080304" pitchFamily="17" charset="-128"/>
                <a:ea typeface="ＭＳ 明朝" panose="02020609040205080304" pitchFamily="17" charset="-128"/>
              </a:rPr>
              <a:t>5</a:t>
            </a:r>
            <a:r>
              <a:rPr lang="ja-JP" altLang="en-US" sz="2800" b="1" dirty="0" err="1">
                <a:latin typeface="ＭＳ 明朝" panose="02020609040205080304" pitchFamily="17" charset="-128"/>
                <a:ea typeface="ＭＳ 明朝" panose="02020609040205080304" pitchFamily="17" charset="-128"/>
              </a:rPr>
              <a:t>つの</a:t>
            </a:r>
            <a:r>
              <a:rPr lang="ja-JP" altLang="en-US" sz="2800" b="1" dirty="0">
                <a:latin typeface="ＭＳ 明朝" panose="02020609040205080304" pitchFamily="17" charset="-128"/>
                <a:ea typeface="ＭＳ 明朝" panose="02020609040205080304" pitchFamily="17" charset="-128"/>
              </a:rPr>
              <a:t>ステップを公開した特別レポート</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640695412"/>
      </p:ext>
    </p:extLst>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548557" y="4434515"/>
            <a:ext cx="11122926" cy="1845698"/>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「安全、スムーズにあなたのキャリアを変える</a:t>
            </a:r>
          </a:p>
          <a:p>
            <a:pPr algn="ctr">
              <a:lnSpc>
                <a:spcPts val="4800"/>
              </a:lnSpc>
            </a:pPr>
            <a:r>
              <a:rPr lang="ja-JP" altLang="en-US" sz="2800" b="1" dirty="0">
                <a:latin typeface="ＭＳ 明朝" panose="02020609040205080304" pitchFamily="17" charset="-128"/>
                <a:ea typeface="ＭＳ 明朝" panose="02020609040205080304" pitchFamily="17" charset="-128"/>
              </a:rPr>
              <a:t>５ステップ」（非売品）も</a:t>
            </a:r>
          </a:p>
          <a:p>
            <a:pPr algn="ctr">
              <a:lnSpc>
                <a:spcPts val="4800"/>
              </a:lnSpc>
            </a:pPr>
            <a:r>
              <a:rPr lang="ja-JP" altLang="en-US" sz="2800" b="1" dirty="0">
                <a:latin typeface="ＭＳ 明朝" panose="02020609040205080304" pitchFamily="17" charset="-128"/>
                <a:ea typeface="ＭＳ 明朝" panose="02020609040205080304" pitchFamily="17" charset="-128"/>
              </a:rPr>
              <a:t>無料でプレゼントしています</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41288276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1886271"/>
            <a:ext cx="11122926" cy="3085460"/>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あなたが事業を経営している、</a:t>
            </a:r>
          </a:p>
          <a:p>
            <a:pPr algn="ctr">
              <a:lnSpc>
                <a:spcPts val="4800"/>
              </a:lnSpc>
            </a:pPr>
            <a:r>
              <a:rPr lang="ja-JP" altLang="en-US" sz="2800" b="1" dirty="0">
                <a:latin typeface="ＭＳ 明朝" panose="02020609040205080304" pitchFamily="17" charset="-128"/>
                <a:ea typeface="ＭＳ 明朝" panose="02020609040205080304" pitchFamily="17" charset="-128"/>
              </a:rPr>
              <a:t>あるいはこれから起業しようとしているなら、</a:t>
            </a:r>
          </a:p>
          <a:p>
            <a:pPr algn="ctr">
              <a:lnSpc>
                <a:spcPts val="4800"/>
              </a:lnSpc>
            </a:pPr>
            <a:endParaRPr lang="en-US" altLang="ja-JP" sz="2800" b="1" dirty="0">
              <a:latin typeface="ＭＳ 明朝" panose="02020609040205080304" pitchFamily="17" charset="-128"/>
              <a:ea typeface="ＭＳ 明朝" panose="02020609040205080304" pitchFamily="17" charset="-128"/>
            </a:endParaRPr>
          </a:p>
          <a:p>
            <a:pPr algn="ctr">
              <a:lnSpc>
                <a:spcPts val="4800"/>
              </a:lnSpc>
            </a:pPr>
            <a:r>
              <a:rPr lang="ja-JP" altLang="en-US" sz="2800" b="1" dirty="0">
                <a:latin typeface="ＭＳ 明朝" panose="02020609040205080304" pitchFamily="17" charset="-128"/>
                <a:ea typeface="ＭＳ 明朝" panose="02020609040205080304" pitchFamily="17" charset="-128"/>
              </a:rPr>
              <a:t>少し心の準備をしてから、</a:t>
            </a:r>
          </a:p>
          <a:p>
            <a:pPr algn="ctr">
              <a:lnSpc>
                <a:spcPts val="4800"/>
              </a:lnSpc>
            </a:pPr>
            <a:r>
              <a:rPr lang="ja-JP" altLang="en-US" sz="2800" b="1" dirty="0">
                <a:latin typeface="ＭＳ 明朝" panose="02020609040205080304" pitchFamily="17" charset="-128"/>
                <a:ea typeface="ＭＳ 明朝" panose="02020609040205080304" pitchFamily="17" charset="-128"/>
              </a:rPr>
              <a:t>この話を聞いてください</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608638913"/>
      </p:ext>
    </p:extLst>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506152"/>
            <a:ext cx="11122926" cy="1845698"/>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少しまとめると</a:t>
            </a:r>
            <a:r>
              <a:rPr lang="en-US" altLang="ja-JP" sz="2800" b="1" dirty="0">
                <a:latin typeface="ＭＳ 明朝" panose="02020609040205080304" pitchFamily="17" charset="-128"/>
                <a:ea typeface="ＭＳ 明朝" panose="02020609040205080304" pitchFamily="17" charset="-128"/>
              </a:rPr>
              <a:t>…</a:t>
            </a:r>
          </a:p>
          <a:p>
            <a:pPr algn="ctr">
              <a:lnSpc>
                <a:spcPts val="4800"/>
              </a:lnSpc>
            </a:pPr>
            <a:endParaRPr kumimoji="1" lang="en-US" altLang="ja-JP" sz="2800" b="1" dirty="0">
              <a:latin typeface="ＭＳ 明朝" panose="02020609040205080304" pitchFamily="17" charset="-128"/>
              <a:ea typeface="ＭＳ 明朝" panose="02020609040205080304" pitchFamily="17" charset="-128"/>
            </a:endParaRPr>
          </a:p>
          <a:p>
            <a:pPr algn="ctr">
              <a:lnSpc>
                <a:spcPts val="4800"/>
              </a:lnSpc>
            </a:pP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2964825"/>
      </p:ext>
    </p:extLst>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62857" y="4434515"/>
            <a:ext cx="11122926" cy="1845698"/>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「ウェブ・セールスライティング</a:t>
            </a:r>
          </a:p>
          <a:p>
            <a:pPr algn="ctr">
              <a:lnSpc>
                <a:spcPts val="4800"/>
              </a:lnSpc>
            </a:pPr>
            <a:r>
              <a:rPr lang="ja-JP" altLang="en-US" sz="2800" b="1" dirty="0">
                <a:latin typeface="ＭＳ 明朝" panose="02020609040205080304" pitchFamily="17" charset="-128"/>
                <a:ea typeface="ＭＳ 明朝" panose="02020609040205080304" pitchFamily="17" charset="-128"/>
              </a:rPr>
              <a:t>習得ハンドブック」の価格は、</a:t>
            </a:r>
          </a:p>
          <a:p>
            <a:pPr algn="ctr">
              <a:lnSpc>
                <a:spcPts val="4800"/>
              </a:lnSpc>
            </a:pPr>
            <a:r>
              <a:rPr lang="en-US" altLang="ja-JP" sz="2800" b="1" dirty="0">
                <a:latin typeface="ＭＳ 明朝" panose="02020609040205080304" pitchFamily="17" charset="-128"/>
                <a:ea typeface="ＭＳ 明朝" panose="02020609040205080304" pitchFamily="17" charset="-128"/>
              </a:rPr>
              <a:t>3,980</a:t>
            </a:r>
            <a:r>
              <a:rPr lang="ja-JP" altLang="en-US" sz="2800" b="1" dirty="0">
                <a:latin typeface="ＭＳ 明朝" panose="02020609040205080304" pitchFamily="17" charset="-128"/>
                <a:ea typeface="ＭＳ 明朝" panose="02020609040205080304" pitchFamily="17" charset="-128"/>
              </a:rPr>
              <a:t>円（税抜）ですが</a:t>
            </a:r>
            <a:r>
              <a:rPr lang="en-US" altLang="ja-JP" sz="2800" b="1" dirty="0">
                <a:latin typeface="ＭＳ 明朝" panose="02020609040205080304" pitchFamily="17" charset="-128"/>
                <a:ea typeface="ＭＳ 明朝" panose="02020609040205080304" pitchFamily="17" charset="-128"/>
              </a:rPr>
              <a:t>…</a:t>
            </a: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2441670763"/>
      </p:ext>
    </p:extLst>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17137" y="4434515"/>
            <a:ext cx="11122926" cy="1845698"/>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このビデオを見てくれているあなたは</a:t>
            </a:r>
          </a:p>
          <a:p>
            <a:pPr algn="ctr">
              <a:lnSpc>
                <a:spcPts val="4800"/>
              </a:lnSpc>
            </a:pPr>
            <a:r>
              <a:rPr lang="en-US" altLang="ja-JP" sz="2800" b="1" dirty="0">
                <a:solidFill>
                  <a:srgbClr val="C00000"/>
                </a:solidFill>
                <a:latin typeface="ＭＳ 明朝" panose="02020609040205080304" pitchFamily="17" charset="-128"/>
                <a:ea typeface="ＭＳ 明朝" panose="02020609040205080304" pitchFamily="17" charset="-128"/>
              </a:rPr>
              <a:t>1,000</a:t>
            </a:r>
            <a:r>
              <a:rPr lang="ja-JP" altLang="en-US" sz="2800" b="1" dirty="0">
                <a:solidFill>
                  <a:srgbClr val="C00000"/>
                </a:solidFill>
                <a:latin typeface="ＭＳ 明朝" panose="02020609040205080304" pitchFamily="17" charset="-128"/>
                <a:ea typeface="ＭＳ 明朝" panose="02020609040205080304" pitchFamily="17" charset="-128"/>
              </a:rPr>
              <a:t>円オフの</a:t>
            </a:r>
            <a:r>
              <a:rPr lang="en-US" altLang="ja-JP" sz="2800" b="1" dirty="0">
                <a:solidFill>
                  <a:srgbClr val="C00000"/>
                </a:solidFill>
                <a:latin typeface="ＭＳ 明朝" panose="02020609040205080304" pitchFamily="17" charset="-128"/>
                <a:ea typeface="ＭＳ 明朝" panose="02020609040205080304" pitchFamily="17" charset="-128"/>
              </a:rPr>
              <a:t>2,980</a:t>
            </a:r>
            <a:r>
              <a:rPr lang="ja-JP" altLang="en-US" sz="2800" b="1" dirty="0">
                <a:solidFill>
                  <a:srgbClr val="C00000"/>
                </a:solidFill>
                <a:latin typeface="ＭＳ 明朝" panose="02020609040205080304" pitchFamily="17" charset="-128"/>
                <a:ea typeface="ＭＳ 明朝" panose="02020609040205080304" pitchFamily="17" charset="-128"/>
              </a:rPr>
              <a:t>円（税抜）</a:t>
            </a:r>
            <a:r>
              <a:rPr lang="ja-JP" altLang="en-US" sz="2800" b="1" dirty="0">
                <a:latin typeface="ＭＳ 明朝" panose="02020609040205080304" pitchFamily="17" charset="-128"/>
                <a:ea typeface="ＭＳ 明朝" panose="02020609040205080304" pitchFamily="17" charset="-128"/>
              </a:rPr>
              <a:t>で</a:t>
            </a:r>
          </a:p>
          <a:p>
            <a:pPr algn="ctr">
              <a:lnSpc>
                <a:spcPts val="4800"/>
              </a:lnSpc>
            </a:pPr>
            <a:r>
              <a:rPr lang="ja-JP" altLang="en-US" sz="2800" b="1" dirty="0">
                <a:latin typeface="ＭＳ 明朝" panose="02020609040205080304" pitchFamily="17" charset="-128"/>
                <a:ea typeface="ＭＳ 明朝" panose="02020609040205080304" pitchFamily="17" charset="-128"/>
              </a:rPr>
              <a:t>手に入れることができます</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262703114"/>
      </p:ext>
    </p:extLst>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548557" y="5050068"/>
            <a:ext cx="11122926" cy="1230145"/>
          </a:xfrm>
          <a:prstGeom prst="rect">
            <a:avLst/>
          </a:prstGeom>
          <a:noFill/>
        </p:spPr>
        <p:txBody>
          <a:bodyPr wrap="square" rtlCol="0" anchor="ctr">
            <a:spAutoFit/>
          </a:bodyPr>
          <a:lstStyle/>
          <a:p>
            <a:pPr algn="ctr">
              <a:lnSpc>
                <a:spcPts val="4800"/>
              </a:lnSpc>
            </a:pPr>
            <a:r>
              <a:rPr lang="en-US" altLang="ja-JP" sz="2800" b="1" dirty="0">
                <a:latin typeface="ＭＳ 明朝" panose="02020609040205080304" pitchFamily="17" charset="-128"/>
                <a:ea typeface="ＭＳ 明朝" panose="02020609040205080304" pitchFamily="17" charset="-128"/>
              </a:rPr>
              <a:t>30</a:t>
            </a:r>
            <a:r>
              <a:rPr lang="ja-JP" altLang="en-US" sz="2800" b="1" dirty="0">
                <a:latin typeface="ＭＳ 明朝" panose="02020609040205080304" pitchFamily="17" charset="-128"/>
                <a:ea typeface="ＭＳ 明朝" panose="02020609040205080304" pitchFamily="17" charset="-128"/>
              </a:rPr>
              <a:t>日間の全額返金保証付き、返品不要なので、</a:t>
            </a:r>
          </a:p>
          <a:p>
            <a:pPr algn="ctr">
              <a:lnSpc>
                <a:spcPts val="4800"/>
              </a:lnSpc>
            </a:pPr>
            <a:r>
              <a:rPr lang="ja-JP" altLang="en-US" sz="2800" b="1" dirty="0">
                <a:latin typeface="ＭＳ 明朝" panose="02020609040205080304" pitchFamily="17" charset="-128"/>
                <a:ea typeface="ＭＳ 明朝" panose="02020609040205080304" pitchFamily="17" charset="-128"/>
              </a:rPr>
              <a:t>あなたにリスクはありません</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065055896"/>
      </p:ext>
    </p:extLst>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4434515"/>
            <a:ext cx="11122926" cy="1845698"/>
          </a:xfrm>
          <a:prstGeom prst="rect">
            <a:avLst/>
          </a:prstGeom>
          <a:noFill/>
        </p:spPr>
        <p:txBody>
          <a:bodyPr wrap="square" rtlCol="0" anchor="ctr">
            <a:spAutoFit/>
          </a:bodyPr>
          <a:lstStyle/>
          <a:p>
            <a:pPr algn="ctr">
              <a:lnSpc>
                <a:spcPts val="4800"/>
              </a:lnSpc>
            </a:pPr>
            <a:r>
              <a:rPr lang="ja-JP" altLang="en-US" sz="2800" b="1">
                <a:latin typeface="ＭＳ 明朝" panose="02020609040205080304" pitchFamily="17" charset="-128"/>
                <a:ea typeface="ＭＳ 明朝" panose="02020609040205080304" pitchFamily="17" charset="-128"/>
              </a:rPr>
              <a:t>さらに、あなたが新しい目標に向かって、</a:t>
            </a:r>
          </a:p>
          <a:p>
            <a:pPr algn="ctr">
              <a:lnSpc>
                <a:spcPts val="4800"/>
              </a:lnSpc>
            </a:pPr>
            <a:r>
              <a:rPr lang="ja-JP" altLang="en-US" sz="2800" b="1" dirty="0">
                <a:latin typeface="ＭＳ 明朝" panose="02020609040205080304" pitchFamily="17" charset="-128"/>
                <a:ea typeface="ＭＳ 明朝" panose="02020609040205080304" pitchFamily="17" charset="-128"/>
              </a:rPr>
              <a:t>安全かつスムーズにキャリアを変えるための</a:t>
            </a:r>
          </a:p>
          <a:p>
            <a:pPr algn="ctr">
              <a:lnSpc>
                <a:spcPts val="4800"/>
              </a:lnSpc>
            </a:pPr>
            <a:r>
              <a:rPr lang="ja-JP" altLang="en-US" sz="2800" b="1" dirty="0">
                <a:latin typeface="ＭＳ 明朝" panose="02020609040205080304" pitchFamily="17" charset="-128"/>
                <a:ea typeface="ＭＳ 明朝" panose="02020609040205080304" pitchFamily="17" charset="-128"/>
              </a:rPr>
              <a:t>５つのステップを公開した特別レポート</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2732695161"/>
      </p:ext>
    </p:extLst>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62857" y="4434515"/>
            <a:ext cx="11122926" cy="1845698"/>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「安全、スムーズにあなたのキャリアを変える</a:t>
            </a:r>
          </a:p>
          <a:p>
            <a:pPr algn="ctr">
              <a:lnSpc>
                <a:spcPts val="4800"/>
              </a:lnSpc>
            </a:pPr>
            <a:r>
              <a:rPr lang="ja-JP" altLang="en-US" sz="2800" b="1" dirty="0">
                <a:latin typeface="ＭＳ 明朝" panose="02020609040205080304" pitchFamily="17" charset="-128"/>
                <a:ea typeface="ＭＳ 明朝" panose="02020609040205080304" pitchFamily="17" charset="-128"/>
              </a:rPr>
              <a:t>５ステップ」（非売品）も</a:t>
            </a:r>
          </a:p>
          <a:p>
            <a:pPr algn="ctr">
              <a:lnSpc>
                <a:spcPts val="4800"/>
              </a:lnSpc>
            </a:pPr>
            <a:r>
              <a:rPr lang="ja-JP" altLang="en-US" sz="2800" b="1" dirty="0">
                <a:latin typeface="ＭＳ 明朝" panose="02020609040205080304" pitchFamily="17" charset="-128"/>
                <a:ea typeface="ＭＳ 明朝" panose="02020609040205080304" pitchFamily="17" charset="-128"/>
              </a:rPr>
              <a:t>無料でプレゼントしています</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166263478"/>
      </p:ext>
    </p:extLst>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3121704"/>
            <a:ext cx="11122926" cy="614592"/>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今すぐ</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502943603"/>
      </p:ext>
    </p:extLst>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434257" y="4434515"/>
            <a:ext cx="11122926" cy="1845698"/>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「ウェブ・セールスライティング</a:t>
            </a:r>
          </a:p>
          <a:p>
            <a:pPr algn="ctr">
              <a:lnSpc>
                <a:spcPts val="4800"/>
              </a:lnSpc>
            </a:pPr>
            <a:r>
              <a:rPr lang="ja-JP" altLang="en-US" sz="2800" b="1" dirty="0">
                <a:latin typeface="ＭＳ 明朝" panose="02020609040205080304" pitchFamily="17" charset="-128"/>
                <a:ea typeface="ＭＳ 明朝" panose="02020609040205080304" pitchFamily="17" charset="-128"/>
              </a:rPr>
              <a:t>習得ハンドブック」を</a:t>
            </a:r>
          </a:p>
          <a:p>
            <a:pPr algn="ctr">
              <a:lnSpc>
                <a:spcPts val="4800"/>
              </a:lnSpc>
            </a:pPr>
            <a:r>
              <a:rPr lang="en-US" altLang="ja-JP" sz="2800" b="1" dirty="0">
                <a:solidFill>
                  <a:srgbClr val="C00000"/>
                </a:solidFill>
                <a:latin typeface="ＭＳ 明朝" panose="02020609040205080304" pitchFamily="17" charset="-128"/>
                <a:ea typeface="ＭＳ 明朝" panose="02020609040205080304" pitchFamily="17" charset="-128"/>
              </a:rPr>
              <a:t>1,000</a:t>
            </a:r>
            <a:r>
              <a:rPr lang="ja-JP" altLang="en-US" sz="2800" b="1" dirty="0">
                <a:solidFill>
                  <a:srgbClr val="C00000"/>
                </a:solidFill>
                <a:latin typeface="ＭＳ 明朝" panose="02020609040205080304" pitchFamily="17" charset="-128"/>
                <a:ea typeface="ＭＳ 明朝" panose="02020609040205080304" pitchFamily="17" charset="-128"/>
              </a:rPr>
              <a:t>円オフの特別割引</a:t>
            </a:r>
            <a:r>
              <a:rPr lang="ja-JP" altLang="en-US" sz="2800" b="1" dirty="0">
                <a:latin typeface="ＭＳ 明朝" panose="02020609040205080304" pitchFamily="17" charset="-128"/>
                <a:ea typeface="ＭＳ 明朝" panose="02020609040205080304" pitchFamily="17" charset="-128"/>
              </a:rPr>
              <a:t>で試してみるなら</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734456043"/>
      </p:ext>
    </p:extLst>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594277" y="5665621"/>
            <a:ext cx="11122926" cy="614592"/>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下のボタンをクリックして下さい</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4258953653"/>
      </p:ext>
    </p:extLst>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3075057"/>
            <a:ext cx="11122926" cy="707886"/>
          </a:xfrm>
          <a:prstGeom prst="rect">
            <a:avLst/>
          </a:prstGeom>
          <a:noFill/>
        </p:spPr>
        <p:txBody>
          <a:bodyPr wrap="square" rtlCol="0" anchor="ctr">
            <a:spAutoFit/>
          </a:bodyPr>
          <a:lstStyle/>
          <a:p>
            <a:pPr algn="ctr">
              <a:lnSpc>
                <a:spcPts val="4800"/>
              </a:lnSpc>
            </a:pPr>
            <a:r>
              <a:rPr lang="ja-JP" altLang="en-US" sz="2800" b="1">
                <a:latin typeface="ＭＳ 明朝" panose="02020609040205080304" pitchFamily="17" charset="-128"/>
                <a:ea typeface="ＭＳ 明朝" panose="02020609040205080304" pitchFamily="17" charset="-128"/>
              </a:rPr>
              <a:t>忘れないでください</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28131491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501823"/>
            <a:ext cx="11122926" cy="1854354"/>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また、このプレゼンテーションは</a:t>
            </a:r>
          </a:p>
          <a:p>
            <a:pPr algn="ctr">
              <a:lnSpc>
                <a:spcPts val="4800"/>
              </a:lnSpc>
            </a:pPr>
            <a:r>
              <a:rPr lang="ja-JP" altLang="en-US" sz="2800" b="1" dirty="0">
                <a:latin typeface="ＭＳ 明朝" panose="02020609040205080304" pitchFamily="17" charset="-128"/>
                <a:ea typeface="ＭＳ 明朝" panose="02020609040205080304" pitchFamily="17" charset="-128"/>
              </a:rPr>
              <a:t>どれぐらいの間、公開できるか、</a:t>
            </a:r>
          </a:p>
          <a:p>
            <a:pPr algn="ctr">
              <a:lnSpc>
                <a:spcPts val="4800"/>
              </a:lnSpc>
            </a:pPr>
            <a:r>
              <a:rPr lang="ja-JP" altLang="en-US" sz="2800" b="1" dirty="0">
                <a:latin typeface="ＭＳ 明朝" panose="02020609040205080304" pitchFamily="17" charset="-128"/>
                <a:ea typeface="ＭＳ 明朝" panose="02020609040205080304" pitchFamily="17" charset="-128"/>
              </a:rPr>
              <a:t>わかりません。</a:t>
            </a:r>
            <a:r>
              <a:rPr lang="ja-JP" altLang="en-US" sz="2800" b="1" dirty="0" err="1">
                <a:latin typeface="ＭＳ 明朝" panose="02020609040205080304" pitchFamily="17" charset="-128"/>
                <a:ea typeface="ＭＳ 明朝" panose="02020609040205080304" pitchFamily="17" charset="-128"/>
              </a:rPr>
              <a:t>なの</a:t>
            </a:r>
            <a:r>
              <a:rPr lang="ja-JP" altLang="en-US" sz="2800" b="1" dirty="0">
                <a:latin typeface="ＭＳ 明朝" panose="02020609040205080304" pitchFamily="17" charset="-128"/>
                <a:ea typeface="ＭＳ 明朝" panose="02020609040205080304" pitchFamily="17" charset="-128"/>
              </a:rPr>
              <a:t>で</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707191698"/>
      </p:ext>
    </p:extLst>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1890598"/>
            <a:ext cx="11122926" cy="3076804"/>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この本の申込から</a:t>
            </a:r>
            <a:r>
              <a:rPr lang="en-US" altLang="ja-JP" sz="2800" b="1" dirty="0">
                <a:solidFill>
                  <a:srgbClr val="C00000"/>
                </a:solidFill>
                <a:latin typeface="ＭＳ 明朝" panose="02020609040205080304" pitchFamily="17" charset="-128"/>
                <a:ea typeface="ＭＳ 明朝" panose="02020609040205080304" pitchFamily="17" charset="-128"/>
              </a:rPr>
              <a:t>30</a:t>
            </a:r>
            <a:r>
              <a:rPr lang="ja-JP" altLang="en-US" sz="2800" b="1" dirty="0">
                <a:solidFill>
                  <a:srgbClr val="C00000"/>
                </a:solidFill>
                <a:latin typeface="ＭＳ 明朝" panose="02020609040205080304" pitchFamily="17" charset="-128"/>
                <a:ea typeface="ＭＳ 明朝" panose="02020609040205080304" pitchFamily="17" charset="-128"/>
              </a:rPr>
              <a:t>日以内</a:t>
            </a:r>
            <a:r>
              <a:rPr lang="ja-JP" altLang="en-US" sz="2800" b="1" dirty="0">
                <a:latin typeface="ＭＳ 明朝" panose="02020609040205080304" pitchFamily="17" charset="-128"/>
                <a:ea typeface="ＭＳ 明朝" panose="02020609040205080304" pitchFamily="17" charset="-128"/>
              </a:rPr>
              <a:t>に、</a:t>
            </a:r>
          </a:p>
          <a:p>
            <a:pPr algn="ctr">
              <a:lnSpc>
                <a:spcPts val="4800"/>
              </a:lnSpc>
            </a:pPr>
            <a:r>
              <a:rPr lang="ja-JP" altLang="en-US" sz="2800" b="1" dirty="0">
                <a:latin typeface="ＭＳ 明朝" panose="02020609040205080304" pitchFamily="17" charset="-128"/>
                <a:ea typeface="ＭＳ 明朝" panose="02020609040205080304" pitchFamily="17" charset="-128"/>
              </a:rPr>
              <a:t>僕のところへ送り返してくれれば、</a:t>
            </a:r>
          </a:p>
          <a:p>
            <a:pPr algn="ctr">
              <a:lnSpc>
                <a:spcPts val="4800"/>
              </a:lnSpc>
            </a:pPr>
            <a:r>
              <a:rPr lang="ja-JP" altLang="en-US" sz="2800" b="1" dirty="0">
                <a:solidFill>
                  <a:srgbClr val="C00000"/>
                </a:solidFill>
                <a:latin typeface="ＭＳ 明朝" panose="02020609040205080304" pitchFamily="17" charset="-128"/>
                <a:ea typeface="ＭＳ 明朝" panose="02020609040205080304" pitchFamily="17" charset="-128"/>
              </a:rPr>
              <a:t>本の代金を全額返金します</a:t>
            </a:r>
            <a:r>
              <a:rPr lang="ja-JP" altLang="en-US" sz="2800" b="1" dirty="0">
                <a:latin typeface="ＭＳ 明朝" panose="02020609040205080304" pitchFamily="17" charset="-128"/>
                <a:ea typeface="ＭＳ 明朝" panose="02020609040205080304" pitchFamily="17" charset="-128"/>
              </a:rPr>
              <a:t>。</a:t>
            </a:r>
          </a:p>
          <a:p>
            <a:pPr algn="ctr">
              <a:lnSpc>
                <a:spcPts val="4800"/>
              </a:lnSpc>
            </a:pPr>
            <a:r>
              <a:rPr lang="ja-JP" altLang="en-US" sz="2800" b="1" dirty="0">
                <a:latin typeface="ＭＳ 明朝" panose="02020609040205080304" pitchFamily="17" charset="-128"/>
                <a:ea typeface="ＭＳ 明朝" panose="02020609040205080304" pitchFamily="17" charset="-128"/>
              </a:rPr>
              <a:t>そして、送り返す必要もありません。</a:t>
            </a:r>
          </a:p>
          <a:p>
            <a:pPr algn="ctr">
              <a:lnSpc>
                <a:spcPts val="4800"/>
              </a:lnSpc>
            </a:pPr>
            <a:r>
              <a:rPr lang="ja-JP" altLang="en-US" sz="2800" b="1" dirty="0">
                <a:latin typeface="ＭＳ 明朝" panose="02020609040205080304" pitchFamily="17" charset="-128"/>
                <a:ea typeface="ＭＳ 明朝" panose="02020609040205080304" pitchFamily="17" charset="-128"/>
              </a:rPr>
              <a:t>つまり</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763555943"/>
      </p:ext>
    </p:extLst>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1275045"/>
            <a:ext cx="11122926" cy="4307911"/>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あなたが</a:t>
            </a:r>
            <a:r>
              <a:rPr lang="en-US" altLang="ja-JP" sz="2800" b="1" dirty="0">
                <a:latin typeface="ＭＳ 明朝" panose="02020609040205080304" pitchFamily="17" charset="-128"/>
                <a:ea typeface="ＭＳ 明朝" panose="02020609040205080304" pitchFamily="17" charset="-128"/>
              </a:rPr>
              <a:t>100</a:t>
            </a:r>
            <a:r>
              <a:rPr lang="ja-JP" altLang="en-US" sz="2800" b="1" dirty="0">
                <a:latin typeface="ＭＳ 明朝" panose="02020609040205080304" pitchFamily="17" charset="-128"/>
                <a:ea typeface="ＭＳ 明朝" panose="02020609040205080304" pitchFamily="17" charset="-128"/>
              </a:rPr>
              <a:t>％満足して、</a:t>
            </a:r>
          </a:p>
          <a:p>
            <a:pPr algn="ctr">
              <a:lnSpc>
                <a:spcPts val="4800"/>
              </a:lnSpc>
            </a:pPr>
            <a:r>
              <a:rPr lang="ja-JP" altLang="en-US" sz="2800" b="1" dirty="0">
                <a:latin typeface="ＭＳ 明朝" panose="02020609040205080304" pitchFamily="17" charset="-128"/>
                <a:ea typeface="ＭＳ 明朝" panose="02020609040205080304" pitchFamily="17" charset="-128"/>
              </a:rPr>
              <a:t>「この本を手元に置いておきたい」</a:t>
            </a:r>
          </a:p>
          <a:p>
            <a:pPr algn="ctr">
              <a:lnSpc>
                <a:spcPts val="4800"/>
              </a:lnSpc>
            </a:pPr>
            <a:r>
              <a:rPr lang="ja-JP" altLang="en-US" sz="2800" b="1" dirty="0">
                <a:latin typeface="ＭＳ 明朝" panose="02020609040205080304" pitchFamily="17" charset="-128"/>
                <a:ea typeface="ＭＳ 明朝" panose="02020609040205080304" pitchFamily="17" charset="-128"/>
              </a:rPr>
              <a:t>と思わなければ、</a:t>
            </a:r>
            <a:endParaRPr lang="en-US" altLang="ja-JP" sz="2800" b="1" dirty="0">
              <a:latin typeface="ＭＳ 明朝" panose="02020609040205080304" pitchFamily="17" charset="-128"/>
              <a:ea typeface="ＭＳ 明朝" panose="02020609040205080304" pitchFamily="17" charset="-128"/>
            </a:endParaRPr>
          </a:p>
          <a:p>
            <a:pPr algn="ctr">
              <a:lnSpc>
                <a:spcPts val="4800"/>
              </a:lnSpc>
            </a:pPr>
            <a:endParaRPr lang="ja-JP" altLang="en-US" sz="2800" b="1" dirty="0">
              <a:latin typeface="ＭＳ 明朝" panose="02020609040205080304" pitchFamily="17" charset="-128"/>
              <a:ea typeface="ＭＳ 明朝" panose="02020609040205080304" pitchFamily="17" charset="-128"/>
            </a:endParaRPr>
          </a:p>
          <a:p>
            <a:pPr algn="ctr">
              <a:lnSpc>
                <a:spcPts val="4800"/>
              </a:lnSpc>
            </a:pPr>
            <a:r>
              <a:rPr lang="ja-JP" altLang="en-US" sz="2800" b="1" dirty="0">
                <a:latin typeface="ＭＳ 明朝" panose="02020609040205080304" pitchFamily="17" charset="-128"/>
                <a:ea typeface="ＭＳ 明朝" panose="02020609040205080304" pitchFamily="17" charset="-128"/>
              </a:rPr>
              <a:t>本の代金をすぐに全額返金します。</a:t>
            </a:r>
          </a:p>
          <a:p>
            <a:pPr algn="ctr">
              <a:lnSpc>
                <a:spcPts val="4800"/>
              </a:lnSpc>
            </a:pPr>
            <a:r>
              <a:rPr lang="ja-JP" altLang="en-US" sz="2800" b="1" dirty="0" err="1">
                <a:latin typeface="ＭＳ 明朝" panose="02020609040205080304" pitchFamily="17" charset="-128"/>
                <a:ea typeface="ＭＳ 明朝" panose="02020609040205080304" pitchFamily="17" charset="-128"/>
              </a:rPr>
              <a:t>ですの</a:t>
            </a:r>
            <a:r>
              <a:rPr lang="ja-JP" altLang="en-US" sz="2800" b="1" dirty="0">
                <a:latin typeface="ＭＳ 明朝" panose="02020609040205080304" pitchFamily="17" charset="-128"/>
                <a:ea typeface="ＭＳ 明朝" panose="02020609040205080304" pitchFamily="17" charset="-128"/>
              </a:rPr>
              <a:t>で、</a:t>
            </a:r>
          </a:p>
          <a:p>
            <a:pPr algn="ctr">
              <a:lnSpc>
                <a:spcPts val="4800"/>
              </a:lnSpc>
            </a:pPr>
            <a:r>
              <a:rPr lang="ja-JP" altLang="en-US" sz="2800" b="1" dirty="0">
                <a:latin typeface="ＭＳ 明朝" panose="02020609040205080304" pitchFamily="17" charset="-128"/>
                <a:ea typeface="ＭＳ 明朝" panose="02020609040205080304" pitchFamily="17" charset="-128"/>
              </a:rPr>
              <a:t>あなたのリスクは一切ありません</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964287994"/>
      </p:ext>
    </p:extLst>
  </p:cSld>
  <p:clrMapOvr>
    <a:masterClrMapping/>
  </p:clrMapOvr>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1582822"/>
            <a:ext cx="11122926" cy="3692357"/>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ですので、少しでも興味があるなら、</a:t>
            </a:r>
          </a:p>
          <a:p>
            <a:pPr algn="ctr">
              <a:lnSpc>
                <a:spcPts val="4800"/>
              </a:lnSpc>
            </a:pPr>
            <a:r>
              <a:rPr lang="ja-JP" altLang="en-US" sz="2800" b="1" dirty="0">
                <a:latin typeface="ＭＳ 明朝" panose="02020609040205080304" pitchFamily="17" charset="-128"/>
                <a:ea typeface="ＭＳ 明朝" panose="02020609040205080304" pitchFamily="17" charset="-128"/>
              </a:rPr>
              <a:t>この本を取り寄せて、</a:t>
            </a:r>
          </a:p>
          <a:p>
            <a:pPr algn="ctr">
              <a:lnSpc>
                <a:spcPts val="4800"/>
              </a:lnSpc>
            </a:pPr>
            <a:r>
              <a:rPr lang="ja-JP" altLang="en-US" sz="2800" b="1" dirty="0">
                <a:latin typeface="ＭＳ 明朝" panose="02020609040205080304" pitchFamily="17" charset="-128"/>
                <a:ea typeface="ＭＳ 明朝" panose="02020609040205080304" pitchFamily="17" charset="-128"/>
              </a:rPr>
              <a:t>試してみてください。</a:t>
            </a:r>
            <a:endParaRPr lang="en-US" altLang="ja-JP" sz="2800" b="1" dirty="0">
              <a:latin typeface="ＭＳ 明朝" panose="02020609040205080304" pitchFamily="17" charset="-128"/>
              <a:ea typeface="ＭＳ 明朝" panose="02020609040205080304" pitchFamily="17" charset="-128"/>
            </a:endParaRPr>
          </a:p>
          <a:p>
            <a:pPr algn="ctr">
              <a:lnSpc>
                <a:spcPts val="4800"/>
              </a:lnSpc>
            </a:pPr>
            <a:endParaRPr lang="ja-JP" altLang="en-US" sz="2800" b="1" dirty="0">
              <a:latin typeface="ＭＳ 明朝" panose="02020609040205080304" pitchFamily="17" charset="-128"/>
              <a:ea typeface="ＭＳ 明朝" panose="02020609040205080304" pitchFamily="17" charset="-128"/>
            </a:endParaRPr>
          </a:p>
          <a:p>
            <a:pPr algn="ctr">
              <a:lnSpc>
                <a:spcPts val="4800"/>
              </a:lnSpc>
            </a:pPr>
            <a:r>
              <a:rPr lang="ja-JP" altLang="en-US" sz="2800" b="1" dirty="0">
                <a:latin typeface="ＭＳ 明朝" panose="02020609040205080304" pitchFamily="17" charset="-128"/>
                <a:ea typeface="ＭＳ 明朝" panose="02020609040205080304" pitchFamily="17" charset="-128"/>
              </a:rPr>
              <a:t>それから決めても、</a:t>
            </a:r>
          </a:p>
          <a:p>
            <a:pPr algn="ctr">
              <a:lnSpc>
                <a:spcPts val="4800"/>
              </a:lnSpc>
            </a:pPr>
            <a:r>
              <a:rPr lang="ja-JP" altLang="en-US" sz="2800" b="1" dirty="0">
                <a:latin typeface="ＭＳ 明朝" panose="02020609040205080304" pitchFamily="17" charset="-128"/>
                <a:ea typeface="ＭＳ 明朝" panose="02020609040205080304" pitchFamily="17" charset="-128"/>
              </a:rPr>
              <a:t>遅くはありません</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424987271"/>
      </p:ext>
    </p:extLst>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502837" y="4434515"/>
            <a:ext cx="11122926" cy="1845698"/>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「ウェブ・セールスライティング</a:t>
            </a:r>
          </a:p>
          <a:p>
            <a:pPr algn="ctr">
              <a:lnSpc>
                <a:spcPts val="4800"/>
              </a:lnSpc>
            </a:pPr>
            <a:r>
              <a:rPr lang="ja-JP" altLang="en-US" sz="2800" b="1" dirty="0">
                <a:latin typeface="ＭＳ 明朝" panose="02020609040205080304" pitchFamily="17" charset="-128"/>
                <a:ea typeface="ＭＳ 明朝" panose="02020609040205080304" pitchFamily="17" charset="-128"/>
              </a:rPr>
              <a:t>習得ハンドブック」を</a:t>
            </a:r>
          </a:p>
          <a:p>
            <a:pPr algn="ctr">
              <a:lnSpc>
                <a:spcPts val="4800"/>
              </a:lnSpc>
            </a:pPr>
            <a:r>
              <a:rPr lang="ja-JP" altLang="en-US" sz="2800" b="1" dirty="0">
                <a:latin typeface="ＭＳ 明朝" panose="02020609040205080304" pitchFamily="17" charset="-128"/>
                <a:ea typeface="ＭＳ 明朝" panose="02020609040205080304" pitchFamily="17" charset="-128"/>
              </a:rPr>
              <a:t>リスクなく試してみるなら</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301450828"/>
      </p:ext>
    </p:extLst>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525697" y="5665621"/>
            <a:ext cx="11122926" cy="614592"/>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下のボタンをクリックして下さい</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9893956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809600"/>
            <a:ext cx="11122926" cy="1238801"/>
          </a:xfrm>
          <a:prstGeom prst="rect">
            <a:avLst/>
          </a:prstGeom>
          <a:noFill/>
        </p:spPr>
        <p:txBody>
          <a:bodyPr wrap="square" rtlCol="0" anchor="ctr">
            <a:spAutoFit/>
          </a:bodyPr>
          <a:lstStyle/>
          <a:p>
            <a:pPr algn="ctr">
              <a:lnSpc>
                <a:spcPts val="4800"/>
              </a:lnSpc>
            </a:pPr>
            <a:r>
              <a:rPr lang="ja-JP" altLang="en-US" sz="2800" b="1" dirty="0">
                <a:solidFill>
                  <a:srgbClr val="C00000"/>
                </a:solidFill>
                <a:latin typeface="ＭＳ 明朝" panose="02020609040205080304" pitchFamily="17" charset="-128"/>
                <a:ea typeface="ＭＳ 明朝" panose="02020609040205080304" pitchFamily="17" charset="-128"/>
              </a:rPr>
              <a:t>今すぐ</a:t>
            </a:r>
            <a:r>
              <a:rPr lang="ja-JP" altLang="en-US" sz="2800" b="1" dirty="0">
                <a:latin typeface="ＭＳ 明朝" panose="02020609040205080304" pitchFamily="17" charset="-128"/>
                <a:ea typeface="ＭＳ 明朝" panose="02020609040205080304" pitchFamily="17" charset="-128"/>
              </a:rPr>
              <a:t>この続きを見てください</a:t>
            </a:r>
            <a:r>
              <a:rPr lang="en-US" altLang="ja-JP" sz="2800" b="1" dirty="0">
                <a:latin typeface="ＭＳ 明朝" panose="02020609040205080304" pitchFamily="17" charset="-128"/>
                <a:ea typeface="ＭＳ 明朝" panose="02020609040205080304" pitchFamily="17" charset="-128"/>
              </a:rPr>
              <a:t>…</a:t>
            </a:r>
          </a:p>
          <a:p>
            <a:pPr algn="ctr">
              <a:lnSpc>
                <a:spcPts val="4800"/>
              </a:lnSpc>
            </a:pPr>
            <a:endParaRPr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42000215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809600"/>
            <a:ext cx="11122926" cy="1238801"/>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・・準備はいいですか？</a:t>
            </a:r>
            <a:endParaRPr lang="en-US" altLang="ja-JP" sz="2800" b="1" dirty="0">
              <a:latin typeface="ＭＳ 明朝" panose="02020609040205080304" pitchFamily="17" charset="-128"/>
              <a:ea typeface="ＭＳ 明朝" panose="02020609040205080304" pitchFamily="17" charset="-128"/>
            </a:endParaRPr>
          </a:p>
          <a:p>
            <a:pPr algn="ctr">
              <a:lnSpc>
                <a:spcPts val="4800"/>
              </a:lnSpc>
            </a:pP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28919832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501823"/>
            <a:ext cx="11122926" cy="1854354"/>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まず、</a:t>
            </a:r>
          </a:p>
          <a:p>
            <a:pPr algn="ctr">
              <a:lnSpc>
                <a:spcPts val="4800"/>
              </a:lnSpc>
            </a:pPr>
            <a:r>
              <a:rPr lang="ja-JP" altLang="en-US" sz="2800" b="1" dirty="0">
                <a:solidFill>
                  <a:srgbClr val="C00000"/>
                </a:solidFill>
                <a:latin typeface="ＭＳ 明朝" panose="02020609040205080304" pitchFamily="17" charset="-128"/>
                <a:ea typeface="ＭＳ 明朝" panose="02020609040205080304" pitchFamily="17" charset="-128"/>
              </a:rPr>
              <a:t>やってはいけない</a:t>
            </a:r>
          </a:p>
          <a:p>
            <a:pPr algn="ctr">
              <a:lnSpc>
                <a:spcPts val="4800"/>
              </a:lnSpc>
            </a:pPr>
            <a:r>
              <a:rPr lang="ja-JP" altLang="en-US" sz="2800" b="1" dirty="0">
                <a:solidFill>
                  <a:srgbClr val="C00000"/>
                </a:solidFill>
                <a:latin typeface="ＭＳ 明朝" panose="02020609040205080304" pitchFamily="17" charset="-128"/>
                <a:ea typeface="ＭＳ 明朝" panose="02020609040205080304" pitchFamily="17" charset="-128"/>
              </a:rPr>
              <a:t>大きな間違い</a:t>
            </a:r>
            <a:r>
              <a:rPr lang="ja-JP" altLang="en-US" sz="2800" b="1" dirty="0">
                <a:latin typeface="ＭＳ 明朝" panose="02020609040205080304" pitchFamily="17" charset="-128"/>
                <a:ea typeface="ＭＳ 明朝" panose="02020609040205080304" pitchFamily="17" charset="-128"/>
              </a:rPr>
              <a:t>があります</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29833575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194047"/>
            <a:ext cx="11122926" cy="2469907"/>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これは、</a:t>
            </a:r>
          </a:p>
          <a:p>
            <a:pPr algn="ctr">
              <a:lnSpc>
                <a:spcPts val="4800"/>
              </a:lnSpc>
            </a:pPr>
            <a:r>
              <a:rPr lang="ja-JP" altLang="en-US" sz="2800" b="1" dirty="0">
                <a:latin typeface="ＭＳ 明朝" panose="02020609040205080304" pitchFamily="17" charset="-128"/>
                <a:ea typeface="ＭＳ 明朝" panose="02020609040205080304" pitchFamily="17" charset="-128"/>
              </a:rPr>
              <a:t>「起業」や「独立」する人が</a:t>
            </a:r>
          </a:p>
          <a:p>
            <a:pPr algn="ctr">
              <a:lnSpc>
                <a:spcPts val="4800"/>
              </a:lnSpc>
            </a:pPr>
            <a:r>
              <a:rPr lang="ja-JP" altLang="en-US" sz="2800" b="1" dirty="0">
                <a:latin typeface="ＭＳ 明朝" panose="02020609040205080304" pitchFamily="17" charset="-128"/>
                <a:ea typeface="ＭＳ 明朝" panose="02020609040205080304" pitchFamily="17" charset="-128"/>
              </a:rPr>
              <a:t>よくやってしまう間違いです。</a:t>
            </a:r>
          </a:p>
          <a:p>
            <a:pPr algn="ctr">
              <a:lnSpc>
                <a:spcPts val="4800"/>
              </a:lnSpc>
            </a:pPr>
            <a:r>
              <a:rPr lang="ja-JP" altLang="en-US" sz="2800" b="1" dirty="0">
                <a:latin typeface="ＭＳ 明朝" panose="02020609040205080304" pitchFamily="17" charset="-128"/>
                <a:ea typeface="ＭＳ 明朝" panose="02020609040205080304" pitchFamily="17" charset="-128"/>
              </a:rPr>
              <a:t>それは</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26450761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151728"/>
            <a:ext cx="11122926" cy="2554545"/>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なぜ、「何屋」で起業するのか、</a:t>
            </a:r>
          </a:p>
          <a:p>
            <a:pPr algn="ctr">
              <a:lnSpc>
                <a:spcPts val="4800"/>
              </a:lnSpc>
            </a:pPr>
            <a:r>
              <a:rPr lang="ja-JP" altLang="en-US" sz="2800" b="1" dirty="0">
                <a:latin typeface="ＭＳ 明朝" panose="02020609040205080304" pitchFamily="17" charset="-128"/>
                <a:ea typeface="ＭＳ 明朝" panose="02020609040205080304" pitchFamily="17" charset="-128"/>
              </a:rPr>
              <a:t>「どんな商品」を扱うのか、</a:t>
            </a:r>
          </a:p>
          <a:p>
            <a:pPr algn="ctr">
              <a:lnSpc>
                <a:spcPts val="4800"/>
              </a:lnSpc>
            </a:pPr>
            <a:r>
              <a:rPr lang="ja-JP" altLang="en-US" sz="2800" b="1" dirty="0">
                <a:latin typeface="ＭＳ 明朝" panose="02020609040205080304" pitchFamily="17" charset="-128"/>
                <a:ea typeface="ＭＳ 明朝" panose="02020609040205080304" pitchFamily="17" charset="-128"/>
              </a:rPr>
              <a:t>などの「起業分野」を</a:t>
            </a:r>
          </a:p>
          <a:p>
            <a:pPr algn="ctr">
              <a:lnSpc>
                <a:spcPts val="4800"/>
              </a:lnSpc>
            </a:pPr>
            <a:r>
              <a:rPr lang="ja-JP" altLang="en-US" sz="2800" b="1" dirty="0">
                <a:solidFill>
                  <a:srgbClr val="C00000"/>
                </a:solidFill>
                <a:latin typeface="ＭＳ 明朝" panose="02020609040205080304" pitchFamily="17" charset="-128"/>
                <a:ea typeface="ＭＳ 明朝" panose="02020609040205080304" pitchFamily="17" charset="-128"/>
              </a:rPr>
              <a:t>先に決めてはいけない</a:t>
            </a:r>
            <a:r>
              <a:rPr lang="ja-JP" altLang="en-US" sz="2800" b="1" dirty="0">
                <a:latin typeface="ＭＳ 明朝" panose="02020609040205080304" pitchFamily="17" charset="-128"/>
                <a:ea typeface="ＭＳ 明朝" panose="02020609040205080304" pitchFamily="17" charset="-128"/>
              </a:rPr>
              <a:t>か知っていますか？？</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9609441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548557" y="4425859"/>
            <a:ext cx="11122926" cy="1854354"/>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何で起業するかといった</a:t>
            </a:r>
          </a:p>
          <a:p>
            <a:pPr algn="ctr">
              <a:lnSpc>
                <a:spcPts val="4800"/>
              </a:lnSpc>
            </a:pPr>
            <a:r>
              <a:rPr lang="ja-JP" altLang="en-US" sz="2800" b="1" dirty="0">
                <a:latin typeface="ＭＳ 明朝" panose="02020609040205080304" pitchFamily="17" charset="-128"/>
                <a:ea typeface="ＭＳ 明朝" panose="02020609040205080304" pitchFamily="17" charset="-128"/>
              </a:rPr>
              <a:t>「</a:t>
            </a:r>
            <a:r>
              <a:rPr lang="ja-JP" altLang="en-US" sz="2800" b="1" dirty="0">
                <a:solidFill>
                  <a:srgbClr val="C00000"/>
                </a:solidFill>
                <a:latin typeface="ＭＳ 明朝" panose="02020609040205080304" pitchFamily="17" charset="-128"/>
                <a:ea typeface="ＭＳ 明朝" panose="02020609040205080304" pitchFamily="17" charset="-128"/>
              </a:rPr>
              <a:t>起業分野</a:t>
            </a:r>
            <a:r>
              <a:rPr lang="ja-JP" altLang="en-US" sz="2800" b="1" dirty="0">
                <a:latin typeface="ＭＳ 明朝" panose="02020609040205080304" pitchFamily="17" charset="-128"/>
                <a:ea typeface="ＭＳ 明朝" panose="02020609040205080304" pitchFamily="17" charset="-128"/>
              </a:rPr>
              <a:t>」を最初に決めることや、</a:t>
            </a:r>
          </a:p>
          <a:p>
            <a:pPr algn="ctr">
              <a:lnSpc>
                <a:spcPts val="4800"/>
              </a:lnSpc>
            </a:pPr>
            <a:r>
              <a:rPr lang="ja-JP" altLang="en-US" sz="2800" b="1" dirty="0">
                <a:latin typeface="ＭＳ 明朝" panose="02020609040205080304" pitchFamily="17" charset="-128"/>
                <a:ea typeface="ＭＳ 明朝" panose="02020609040205080304" pitchFamily="17" charset="-128"/>
              </a:rPr>
              <a:t>「</a:t>
            </a:r>
            <a:r>
              <a:rPr lang="ja-JP" altLang="en-US" sz="2800" b="1" dirty="0">
                <a:solidFill>
                  <a:srgbClr val="C00000"/>
                </a:solidFill>
                <a:latin typeface="ＭＳ 明朝" panose="02020609040205080304" pitchFamily="17" charset="-128"/>
                <a:ea typeface="ＭＳ 明朝" panose="02020609040205080304" pitchFamily="17" charset="-128"/>
              </a:rPr>
              <a:t>商品</a:t>
            </a:r>
            <a:r>
              <a:rPr lang="ja-JP" altLang="en-US" sz="2800" b="1" dirty="0">
                <a:latin typeface="ＭＳ 明朝" panose="02020609040205080304" pitchFamily="17" charset="-128"/>
                <a:ea typeface="ＭＳ 明朝" panose="02020609040205080304" pitchFamily="17" charset="-128"/>
              </a:rPr>
              <a:t>」を最初に決めること</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28255625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594277" y="5041412"/>
            <a:ext cx="11122926" cy="1238801"/>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「何屋さんで」起業するのかを</a:t>
            </a:r>
          </a:p>
          <a:p>
            <a:pPr algn="ctr">
              <a:lnSpc>
                <a:spcPts val="4800"/>
              </a:lnSpc>
            </a:pPr>
            <a:r>
              <a:rPr lang="ja-JP" altLang="en-US" sz="2800" b="1" dirty="0">
                <a:latin typeface="ＭＳ 明朝" panose="02020609040205080304" pitchFamily="17" charset="-128"/>
                <a:ea typeface="ＭＳ 明朝" panose="02020609040205080304" pitchFamily="17" charset="-128"/>
              </a:rPr>
              <a:t>決めることです</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41704537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3075057"/>
            <a:ext cx="11122926" cy="707886"/>
          </a:xfrm>
          <a:prstGeom prst="rect">
            <a:avLst/>
          </a:prstGeom>
          <a:noFill/>
        </p:spPr>
        <p:txBody>
          <a:bodyPr wrap="square" rtlCol="0" anchor="ctr">
            <a:spAutoFit/>
          </a:bodyPr>
          <a:lstStyle/>
          <a:p>
            <a:pPr algn="ctr">
              <a:lnSpc>
                <a:spcPts val="4800"/>
              </a:lnSpc>
            </a:pPr>
            <a:r>
              <a:rPr lang="ja-JP" altLang="en-US" sz="4000" b="1" dirty="0">
                <a:solidFill>
                  <a:srgbClr val="C00000"/>
                </a:solidFill>
                <a:latin typeface="ＭＳ 明朝" panose="02020609040205080304" pitchFamily="17" charset="-128"/>
                <a:ea typeface="ＭＳ 明朝" panose="02020609040205080304" pitchFamily="17" charset="-128"/>
              </a:rPr>
              <a:t>これはやらないでください</a:t>
            </a:r>
            <a:r>
              <a:rPr lang="en-US" altLang="ja-JP" sz="4000" b="1" dirty="0">
                <a:solidFill>
                  <a:srgbClr val="C00000"/>
                </a:solidFill>
                <a:latin typeface="ＭＳ 明朝" panose="02020609040205080304" pitchFamily="17" charset="-128"/>
                <a:ea typeface="ＭＳ 明朝" panose="02020609040205080304" pitchFamily="17" charset="-128"/>
              </a:rPr>
              <a:t>…</a:t>
            </a:r>
            <a:endParaRPr kumimoji="1" lang="en-US" altLang="ja-JP" sz="4000" b="1" dirty="0">
              <a:solidFill>
                <a:srgbClr val="C00000"/>
              </a:solidFill>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26779921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194047"/>
            <a:ext cx="11122926" cy="2469907"/>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実際、起業準備中の人の最大の問題は、</a:t>
            </a:r>
          </a:p>
          <a:p>
            <a:pPr algn="ctr">
              <a:lnSpc>
                <a:spcPts val="4800"/>
              </a:lnSpc>
            </a:pPr>
            <a:r>
              <a:rPr lang="ja-JP" altLang="en-US" sz="2800" b="1" dirty="0">
                <a:latin typeface="ＭＳ 明朝" panose="02020609040205080304" pitchFamily="17" charset="-128"/>
                <a:ea typeface="ＭＳ 明朝" panose="02020609040205080304" pitchFamily="17" charset="-128"/>
              </a:rPr>
              <a:t>「何を売るのか？」</a:t>
            </a:r>
          </a:p>
          <a:p>
            <a:pPr algn="ctr">
              <a:lnSpc>
                <a:spcPts val="4800"/>
              </a:lnSpc>
            </a:pPr>
            <a:r>
              <a:rPr lang="ja-JP" altLang="en-US" sz="2800" b="1" dirty="0">
                <a:latin typeface="ＭＳ 明朝" panose="02020609040205080304" pitchFamily="17" charset="-128"/>
                <a:ea typeface="ＭＳ 明朝" panose="02020609040205080304" pitchFamily="17" charset="-128"/>
              </a:rPr>
              <a:t>「何で起業するのか？」</a:t>
            </a:r>
          </a:p>
          <a:p>
            <a:pPr algn="ctr">
              <a:lnSpc>
                <a:spcPts val="4800"/>
              </a:lnSpc>
            </a:pPr>
            <a:r>
              <a:rPr lang="ja-JP" altLang="en-US" sz="2800" b="1" dirty="0">
                <a:latin typeface="ＭＳ 明朝" panose="02020609040205080304" pitchFamily="17" charset="-128"/>
                <a:ea typeface="ＭＳ 明朝" panose="02020609040205080304" pitchFamily="17" charset="-128"/>
              </a:rPr>
              <a:t>が決まらない、ということなのですが</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6973317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809599"/>
            <a:ext cx="11122926" cy="1238801"/>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これは、</a:t>
            </a:r>
          </a:p>
          <a:p>
            <a:pPr algn="ctr">
              <a:lnSpc>
                <a:spcPts val="4800"/>
              </a:lnSpc>
            </a:pPr>
            <a:r>
              <a:rPr lang="ja-JP" altLang="en-US" sz="2800" b="1" dirty="0">
                <a:latin typeface="ＭＳ 明朝" panose="02020609040205080304" pitchFamily="17" charset="-128"/>
                <a:ea typeface="ＭＳ 明朝" panose="02020609040205080304" pitchFamily="17" charset="-128"/>
              </a:rPr>
              <a:t>最初に決めてはいけないことなのです</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2537369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3117376"/>
            <a:ext cx="11122926" cy="623248"/>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理由は簡単です</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8476794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501823"/>
            <a:ext cx="11122926" cy="1854354"/>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どんなにいい商品でも、</a:t>
            </a:r>
          </a:p>
          <a:p>
            <a:pPr algn="ctr">
              <a:lnSpc>
                <a:spcPts val="4800"/>
              </a:lnSpc>
            </a:pPr>
            <a:r>
              <a:rPr lang="ja-JP" altLang="en-US" sz="2800" b="1" dirty="0">
                <a:solidFill>
                  <a:srgbClr val="C00000"/>
                </a:solidFill>
                <a:latin typeface="ＭＳ 明朝" panose="02020609040205080304" pitchFamily="17" charset="-128"/>
                <a:ea typeface="ＭＳ 明朝" panose="02020609040205080304" pitchFamily="17" charset="-128"/>
              </a:rPr>
              <a:t>売れるかどうか、わからない</a:t>
            </a:r>
            <a:r>
              <a:rPr lang="ja-JP" altLang="en-US" sz="2800" b="1" dirty="0">
                <a:latin typeface="ＭＳ 明朝" panose="02020609040205080304" pitchFamily="17" charset="-128"/>
                <a:ea typeface="ＭＳ 明朝" panose="02020609040205080304" pitchFamily="17" charset="-128"/>
              </a:rPr>
              <a:t>からです。</a:t>
            </a:r>
          </a:p>
          <a:p>
            <a:pPr algn="ctr">
              <a:lnSpc>
                <a:spcPts val="4800"/>
              </a:lnSpc>
            </a:pPr>
            <a:r>
              <a:rPr lang="ja-JP" altLang="en-US" sz="2800" b="1" dirty="0">
                <a:latin typeface="ＭＳ 明朝" panose="02020609040205080304" pitchFamily="17" charset="-128"/>
                <a:ea typeface="ＭＳ 明朝" panose="02020609040205080304" pitchFamily="17" charset="-128"/>
              </a:rPr>
              <a:t>なぜなら</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2839469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194047"/>
            <a:ext cx="11122926" cy="2469907"/>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日本には何百万もの会社があって、</a:t>
            </a:r>
          </a:p>
          <a:p>
            <a:pPr algn="ctr">
              <a:lnSpc>
                <a:spcPts val="4800"/>
              </a:lnSpc>
            </a:pPr>
            <a:r>
              <a:rPr lang="ja-JP" altLang="en-US" sz="2800" b="1" dirty="0">
                <a:latin typeface="ＭＳ 明朝" panose="02020609040205080304" pitchFamily="17" charset="-128"/>
                <a:ea typeface="ＭＳ 明朝" panose="02020609040205080304" pitchFamily="17" charset="-128"/>
              </a:rPr>
              <a:t>その会社が何十個、何百個、何千個</a:t>
            </a:r>
            <a:r>
              <a:rPr lang="en-US" altLang="ja-JP" sz="2800" b="1" dirty="0">
                <a:latin typeface="ＭＳ 明朝" panose="02020609040205080304" pitchFamily="17" charset="-128"/>
                <a:ea typeface="ＭＳ 明朝" panose="02020609040205080304" pitchFamily="17" charset="-128"/>
              </a:rPr>
              <a:t>…</a:t>
            </a:r>
          </a:p>
          <a:p>
            <a:pPr algn="ctr">
              <a:lnSpc>
                <a:spcPts val="4800"/>
              </a:lnSpc>
            </a:pPr>
            <a:r>
              <a:rPr lang="ja-JP" altLang="en-US" sz="2800" b="1" dirty="0">
                <a:latin typeface="ＭＳ 明朝" panose="02020609040205080304" pitchFamily="17" charset="-128"/>
                <a:ea typeface="ＭＳ 明朝" panose="02020609040205080304" pitchFamily="17" charset="-128"/>
              </a:rPr>
              <a:t>もの商品を売っています。</a:t>
            </a:r>
          </a:p>
          <a:p>
            <a:pPr algn="ctr">
              <a:lnSpc>
                <a:spcPts val="4800"/>
              </a:lnSpc>
            </a:pPr>
            <a:r>
              <a:rPr lang="ja-JP" altLang="en-US" sz="2800" b="1" dirty="0">
                <a:latin typeface="ＭＳ 明朝" panose="02020609040205080304" pitchFamily="17" charset="-128"/>
                <a:ea typeface="ＭＳ 明朝" panose="02020609040205080304" pitchFamily="17" charset="-128"/>
              </a:rPr>
              <a:t>つまり</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28319563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501823"/>
            <a:ext cx="11122926" cy="1854354"/>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日本国内だけで見ても、</a:t>
            </a:r>
          </a:p>
          <a:p>
            <a:pPr algn="ctr">
              <a:lnSpc>
                <a:spcPts val="4800"/>
              </a:lnSpc>
            </a:pPr>
            <a:r>
              <a:rPr lang="ja-JP" altLang="en-US" sz="2800" b="1" dirty="0">
                <a:latin typeface="ＭＳ 明朝" panose="02020609040205080304" pitchFamily="17" charset="-128"/>
                <a:ea typeface="ＭＳ 明朝" panose="02020609040205080304" pitchFamily="17" charset="-128"/>
              </a:rPr>
              <a:t>天文学的な数の商品が</a:t>
            </a:r>
          </a:p>
          <a:p>
            <a:pPr algn="ctr">
              <a:lnSpc>
                <a:spcPts val="4800"/>
              </a:lnSpc>
            </a:pPr>
            <a:r>
              <a:rPr lang="ja-JP" altLang="en-US" sz="2800" b="1" dirty="0">
                <a:latin typeface="ＭＳ 明朝" panose="02020609040205080304" pitchFamily="17" charset="-128"/>
                <a:ea typeface="ＭＳ 明朝" panose="02020609040205080304" pitchFamily="17" charset="-128"/>
              </a:rPr>
              <a:t>売られていることになります。しかし</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21418840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548557" y="4124883"/>
            <a:ext cx="11122926" cy="1854354"/>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ご存知のように、</a:t>
            </a:r>
          </a:p>
          <a:p>
            <a:pPr algn="ctr">
              <a:lnSpc>
                <a:spcPts val="4800"/>
              </a:lnSpc>
            </a:pPr>
            <a:r>
              <a:rPr lang="ja-JP" altLang="en-US" sz="2800" b="1" dirty="0">
                <a:latin typeface="ＭＳ 明朝" panose="02020609040205080304" pitchFamily="17" charset="-128"/>
                <a:ea typeface="ＭＳ 明朝" panose="02020609040205080304" pitchFamily="17" charset="-128"/>
              </a:rPr>
              <a:t>ほとんどの会社は商品が売れなかったり</a:t>
            </a:r>
            <a:r>
              <a:rPr lang="en-US" altLang="ja-JP" sz="2800" b="1" dirty="0">
                <a:latin typeface="ＭＳ 明朝" panose="02020609040205080304" pitchFamily="17" charset="-128"/>
                <a:ea typeface="ＭＳ 明朝" panose="02020609040205080304" pitchFamily="17" charset="-128"/>
              </a:rPr>
              <a:t>…</a:t>
            </a:r>
          </a:p>
          <a:p>
            <a:pPr algn="ctr">
              <a:lnSpc>
                <a:spcPts val="4800"/>
              </a:lnSpc>
            </a:pPr>
            <a:r>
              <a:rPr lang="ja-JP" altLang="en-US" sz="2800" b="1" dirty="0">
                <a:latin typeface="ＭＳ 明朝" panose="02020609040205080304" pitchFamily="17" charset="-128"/>
                <a:ea typeface="ＭＳ 明朝" panose="02020609040205080304" pitchFamily="17" charset="-128"/>
              </a:rPr>
              <a:t>お客さんが来てくれなくて悩んでいます</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2360509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3117376"/>
            <a:ext cx="11122926" cy="623248"/>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もしあなたが社長、起業家なら</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97628367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194047"/>
            <a:ext cx="11122926" cy="2469907"/>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もちろん、例外はあります。</a:t>
            </a:r>
          </a:p>
          <a:p>
            <a:pPr algn="ctr">
              <a:lnSpc>
                <a:spcPts val="4800"/>
              </a:lnSpc>
            </a:pPr>
            <a:r>
              <a:rPr lang="ja-JP" altLang="en-US" sz="2800" b="1" dirty="0">
                <a:latin typeface="ＭＳ 明朝" panose="02020609040205080304" pitchFamily="17" charset="-128"/>
                <a:ea typeface="ＭＳ 明朝" panose="02020609040205080304" pitchFamily="17" charset="-128"/>
              </a:rPr>
              <a:t>ですが、ほとんどの会社は一生懸命</a:t>
            </a:r>
          </a:p>
          <a:p>
            <a:pPr algn="ctr">
              <a:lnSpc>
                <a:spcPts val="4800"/>
              </a:lnSpc>
            </a:pPr>
            <a:r>
              <a:rPr lang="ja-JP" altLang="en-US" sz="2800" b="1" dirty="0">
                <a:latin typeface="ＭＳ 明朝" panose="02020609040205080304" pitchFamily="17" charset="-128"/>
                <a:ea typeface="ＭＳ 明朝" panose="02020609040205080304" pitchFamily="17" charset="-128"/>
              </a:rPr>
              <a:t>お客さんの事を考えて商品を作り、</a:t>
            </a:r>
          </a:p>
          <a:p>
            <a:pPr algn="ctr">
              <a:lnSpc>
                <a:spcPts val="4800"/>
              </a:lnSpc>
            </a:pPr>
            <a:r>
              <a:rPr lang="ja-JP" altLang="en-US" sz="2800" b="1" dirty="0">
                <a:latin typeface="ＭＳ 明朝" panose="02020609040205080304" pitchFamily="17" charset="-128"/>
                <a:ea typeface="ＭＳ 明朝" panose="02020609040205080304" pitchFamily="17" charset="-128"/>
              </a:rPr>
              <a:t>一生懸命働いています。</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90683854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479977" y="5311936"/>
            <a:ext cx="11122926" cy="623248"/>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でも、</a:t>
            </a:r>
            <a:r>
              <a:rPr lang="ja-JP" altLang="en-US" sz="2800" b="1" dirty="0">
                <a:solidFill>
                  <a:srgbClr val="C00000"/>
                </a:solidFill>
                <a:latin typeface="ＭＳ 明朝" panose="02020609040205080304" pitchFamily="17" charset="-128"/>
                <a:ea typeface="ＭＳ 明朝" panose="02020609040205080304" pitchFamily="17" charset="-128"/>
              </a:rPr>
              <a:t>売れない</a:t>
            </a:r>
            <a:r>
              <a:rPr lang="ja-JP" altLang="en-US" sz="2800" b="1" dirty="0">
                <a:latin typeface="ＭＳ 明朝" panose="02020609040205080304" pitchFamily="17" charset="-128"/>
                <a:ea typeface="ＭＳ 明朝" panose="02020609040205080304" pitchFamily="17" charset="-128"/>
              </a:rPr>
              <a:t>のです。つまり</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84270244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845737" y="4425859"/>
            <a:ext cx="11122926" cy="1854354"/>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いい商品かどうかと、</a:t>
            </a:r>
          </a:p>
          <a:p>
            <a:pPr algn="ctr">
              <a:lnSpc>
                <a:spcPts val="4800"/>
              </a:lnSpc>
            </a:pPr>
            <a:r>
              <a:rPr lang="ja-JP" altLang="en-US" sz="2800" b="1" dirty="0">
                <a:latin typeface="ＭＳ 明朝" panose="02020609040205080304" pitchFamily="17" charset="-128"/>
                <a:ea typeface="ＭＳ 明朝" panose="02020609040205080304" pitchFamily="17" charset="-128"/>
              </a:rPr>
              <a:t>その商品が売れるかどうかは、</a:t>
            </a:r>
          </a:p>
          <a:p>
            <a:pPr algn="ctr">
              <a:lnSpc>
                <a:spcPts val="4800"/>
              </a:lnSpc>
            </a:pPr>
            <a:r>
              <a:rPr lang="ja-JP" altLang="en-US" sz="2800" b="1" dirty="0">
                <a:latin typeface="ＭＳ 明朝" panose="02020609040205080304" pitchFamily="17" charset="-128"/>
                <a:ea typeface="ＭＳ 明朝" panose="02020609040205080304" pitchFamily="17" charset="-128"/>
              </a:rPr>
              <a:t>別物だということです</a:t>
            </a:r>
            <a:r>
              <a:rPr lang="en-US" altLang="ja-JP" sz="2800" b="1" dirty="0">
                <a:latin typeface="ＭＳ 明朝" panose="02020609040205080304" pitchFamily="17" charset="-128"/>
                <a:ea typeface="ＭＳ 明朝" panose="02020609040205080304" pitchFamily="17" charset="-128"/>
              </a:rPr>
              <a:t>…</a:t>
            </a: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96011935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501823"/>
            <a:ext cx="11122926" cy="1854354"/>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なので、今あなたが</a:t>
            </a:r>
          </a:p>
          <a:p>
            <a:pPr algn="ctr">
              <a:lnSpc>
                <a:spcPts val="4800"/>
              </a:lnSpc>
            </a:pPr>
            <a:r>
              <a:rPr lang="ja-JP" altLang="en-US" sz="2800" b="1" dirty="0">
                <a:latin typeface="ＭＳ 明朝" panose="02020609040205080304" pitchFamily="17" charset="-128"/>
                <a:ea typeface="ＭＳ 明朝" panose="02020609040205080304" pitchFamily="17" charset="-128"/>
              </a:rPr>
              <a:t>「起業」「独立」したいと</a:t>
            </a:r>
          </a:p>
          <a:p>
            <a:pPr algn="ctr">
              <a:lnSpc>
                <a:spcPts val="4800"/>
              </a:lnSpc>
            </a:pPr>
            <a:r>
              <a:rPr lang="ja-JP" altLang="en-US" sz="2800" b="1" dirty="0">
                <a:latin typeface="ＭＳ 明朝" panose="02020609040205080304" pitchFamily="17" charset="-128"/>
                <a:ea typeface="ＭＳ 明朝" panose="02020609040205080304" pitchFamily="17" charset="-128"/>
              </a:rPr>
              <a:t>思っているなら</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211200924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813927"/>
            <a:ext cx="11122926" cy="1230145"/>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「何屋さんで」起業するのかとか、</a:t>
            </a:r>
          </a:p>
          <a:p>
            <a:pPr algn="ctr">
              <a:lnSpc>
                <a:spcPts val="4800"/>
              </a:lnSpc>
            </a:pPr>
            <a:r>
              <a:rPr lang="ja-JP" altLang="en-US" sz="2800" b="1" dirty="0">
                <a:latin typeface="ＭＳ 明朝" panose="02020609040205080304" pitchFamily="17" charset="-128"/>
                <a:ea typeface="ＭＳ 明朝" panose="02020609040205080304" pitchFamily="17" charset="-128"/>
              </a:rPr>
              <a:t>「どんな商品を」売るのかとか、</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65253519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3117376"/>
            <a:ext cx="11122926" cy="623248"/>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そういったことを決めないで下さい。</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24176690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708577" y="4866999"/>
            <a:ext cx="11122926" cy="1238801"/>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どの商品を選んだとしても、</a:t>
            </a:r>
          </a:p>
          <a:p>
            <a:pPr algn="ctr">
              <a:lnSpc>
                <a:spcPts val="4800"/>
              </a:lnSpc>
            </a:pPr>
            <a:r>
              <a:rPr lang="ja-JP" altLang="en-US" sz="2800" b="1" dirty="0">
                <a:latin typeface="ＭＳ 明朝" panose="02020609040205080304" pitchFamily="17" charset="-128"/>
                <a:ea typeface="ＭＳ 明朝" panose="02020609040205080304" pitchFamily="17" charset="-128"/>
              </a:rPr>
              <a:t>売れるかどうかがわからないからです</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18395310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506151"/>
            <a:ext cx="11122926" cy="1845698"/>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それに、最初の商品が売れたとしても、</a:t>
            </a:r>
          </a:p>
          <a:p>
            <a:pPr algn="ctr">
              <a:lnSpc>
                <a:spcPts val="4800"/>
              </a:lnSpc>
            </a:pPr>
            <a:r>
              <a:rPr lang="ja-JP" altLang="en-US" sz="2800" b="1" dirty="0">
                <a:latin typeface="ＭＳ 明朝" panose="02020609040205080304" pitchFamily="17" charset="-128"/>
                <a:ea typeface="ＭＳ 明朝" panose="02020609040205080304" pitchFamily="17" charset="-128"/>
              </a:rPr>
              <a:t>それが２年後３年後も</a:t>
            </a:r>
          </a:p>
          <a:p>
            <a:pPr algn="ctr">
              <a:lnSpc>
                <a:spcPts val="4800"/>
              </a:lnSpc>
            </a:pPr>
            <a:r>
              <a:rPr lang="ja-JP" altLang="en-US" sz="2800" b="1" dirty="0">
                <a:latin typeface="ＭＳ 明朝" panose="02020609040205080304" pitchFamily="17" charset="-128"/>
                <a:ea typeface="ＭＳ 明朝" panose="02020609040205080304" pitchFamily="17" charset="-128"/>
              </a:rPr>
              <a:t>売れ続けるという保証はありません</a:t>
            </a:r>
            <a:r>
              <a:rPr lang="en-US" altLang="ja-JP" sz="2800" b="1" dirty="0">
                <a:latin typeface="ＭＳ 明朝" panose="02020609040205080304" pitchFamily="17" charset="-128"/>
                <a:ea typeface="ＭＳ 明朝" panose="02020609040205080304" pitchFamily="17" charset="-128"/>
              </a:rPr>
              <a:t>…</a:t>
            </a: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49910826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809599"/>
            <a:ext cx="11122926" cy="1238801"/>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市場の環境が変わればおしまいです。</a:t>
            </a:r>
          </a:p>
          <a:p>
            <a:pPr algn="ctr">
              <a:lnSpc>
                <a:spcPts val="4800"/>
              </a:lnSpc>
            </a:pPr>
            <a:r>
              <a:rPr lang="ja-JP" altLang="en-US" sz="2800" b="1" dirty="0">
                <a:latin typeface="ＭＳ 明朝" panose="02020609040205080304" pitchFamily="17" charset="-128"/>
                <a:ea typeface="ＭＳ 明朝" panose="02020609040205080304" pitchFamily="17" charset="-128"/>
              </a:rPr>
              <a:t>例えば・・・</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29157368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1536175"/>
            <a:ext cx="11122926" cy="3785652"/>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あなたが美味しいコーヒーを入れる</a:t>
            </a:r>
          </a:p>
          <a:p>
            <a:pPr algn="ctr">
              <a:lnSpc>
                <a:spcPts val="4800"/>
              </a:lnSpc>
            </a:pPr>
            <a:r>
              <a:rPr lang="ja-JP" altLang="en-US" sz="2800" b="1" dirty="0">
                <a:latin typeface="ＭＳ 明朝" panose="02020609040205080304" pitchFamily="17" charset="-128"/>
                <a:ea typeface="ＭＳ 明朝" panose="02020609040205080304" pitchFamily="17" charset="-128"/>
              </a:rPr>
              <a:t>カフェをオープンして、</a:t>
            </a:r>
          </a:p>
          <a:p>
            <a:pPr algn="ctr">
              <a:lnSpc>
                <a:spcPts val="4800"/>
              </a:lnSpc>
            </a:pPr>
            <a:r>
              <a:rPr lang="ja-JP" altLang="en-US" sz="2800" b="1" dirty="0">
                <a:latin typeface="ＭＳ 明朝" panose="02020609040205080304" pitchFamily="17" charset="-128"/>
                <a:ea typeface="ＭＳ 明朝" panose="02020609040205080304" pitchFamily="17" charset="-128"/>
              </a:rPr>
              <a:t>最初の１年はとても流行っていたとしても</a:t>
            </a:r>
            <a:r>
              <a:rPr lang="en-US" altLang="ja-JP" sz="2800" b="1" dirty="0">
                <a:latin typeface="ＭＳ 明朝" panose="02020609040205080304" pitchFamily="17" charset="-128"/>
                <a:ea typeface="ＭＳ 明朝" panose="02020609040205080304" pitchFamily="17" charset="-128"/>
              </a:rPr>
              <a:t>…</a:t>
            </a:r>
          </a:p>
          <a:p>
            <a:pPr algn="ctr">
              <a:lnSpc>
                <a:spcPts val="4800"/>
              </a:lnSpc>
            </a:pPr>
            <a:endParaRPr lang="en-US" altLang="ja-JP" sz="2800" b="1" dirty="0">
              <a:latin typeface="ＭＳ 明朝" panose="02020609040205080304" pitchFamily="17" charset="-128"/>
              <a:ea typeface="ＭＳ 明朝" panose="02020609040205080304" pitchFamily="17" charset="-128"/>
            </a:endParaRPr>
          </a:p>
          <a:p>
            <a:pPr algn="ctr">
              <a:lnSpc>
                <a:spcPts val="4800"/>
              </a:lnSpc>
            </a:pPr>
            <a:r>
              <a:rPr lang="ja-JP" altLang="en-US" sz="2800" b="1" dirty="0">
                <a:latin typeface="ＭＳ 明朝" panose="02020609040205080304" pitchFamily="17" charset="-128"/>
                <a:ea typeface="ＭＳ 明朝" panose="02020609040205080304" pitchFamily="17" charset="-128"/>
              </a:rPr>
              <a:t>１年後、近くにスターバックスができたら</a:t>
            </a:r>
          </a:p>
          <a:p>
            <a:pPr algn="ctr">
              <a:lnSpc>
                <a:spcPts val="4800"/>
              </a:lnSpc>
            </a:pPr>
            <a:r>
              <a:rPr lang="ja-JP" altLang="en-US" sz="2800" b="1" dirty="0">
                <a:solidFill>
                  <a:srgbClr val="C00000"/>
                </a:solidFill>
                <a:latin typeface="ＭＳ 明朝" panose="02020609040205080304" pitchFamily="17" charset="-128"/>
                <a:ea typeface="ＭＳ 明朝" panose="02020609040205080304" pitchFamily="17" charset="-128"/>
              </a:rPr>
              <a:t>おしまい</a:t>
            </a:r>
            <a:r>
              <a:rPr lang="ja-JP" altLang="en-US" sz="2800" b="1" dirty="0">
                <a:latin typeface="ＭＳ 明朝" panose="02020609040205080304" pitchFamily="17" charset="-128"/>
                <a:ea typeface="ＭＳ 明朝" panose="02020609040205080304" pitchFamily="17" charset="-128"/>
              </a:rPr>
              <a:t>ですよね</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5606103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548557" y="4592680"/>
            <a:ext cx="11122926" cy="1238801"/>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なぜ、</a:t>
            </a:r>
          </a:p>
          <a:p>
            <a:pPr algn="ctr">
              <a:lnSpc>
                <a:spcPts val="4800"/>
              </a:lnSpc>
            </a:pPr>
            <a:r>
              <a:rPr lang="ja-JP" altLang="en-US" sz="2800" b="1" dirty="0">
                <a:latin typeface="ＭＳ 明朝" panose="02020609040205080304" pitchFamily="17" charset="-128"/>
                <a:ea typeface="ＭＳ 明朝" panose="02020609040205080304" pitchFamily="17" charset="-128"/>
              </a:rPr>
              <a:t>新聞を読んではいけないか知っていますか？</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32713514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3117375"/>
            <a:ext cx="11122926" cy="623248"/>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今、あなたが何歳かはわかりませんが</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77932552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85717" y="4383540"/>
            <a:ext cx="11122926" cy="1938992"/>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起業したり独立するとなると、</a:t>
            </a:r>
          </a:p>
          <a:p>
            <a:pPr algn="ctr">
              <a:lnSpc>
                <a:spcPts val="4800"/>
              </a:lnSpc>
            </a:pPr>
            <a:r>
              <a:rPr lang="ja-JP" altLang="en-US" sz="2800" b="1" dirty="0">
                <a:latin typeface="ＭＳ 明朝" panose="02020609040205080304" pitchFamily="17" charset="-128"/>
                <a:ea typeface="ＭＳ 明朝" panose="02020609040205080304" pitchFamily="17" charset="-128"/>
              </a:rPr>
              <a:t>その先、自分の力で何十年も</a:t>
            </a:r>
          </a:p>
          <a:p>
            <a:pPr algn="ctr">
              <a:lnSpc>
                <a:spcPts val="4800"/>
              </a:lnSpc>
            </a:pPr>
            <a:r>
              <a:rPr lang="ja-JP" altLang="en-US" sz="2800" b="1" dirty="0">
                <a:latin typeface="ＭＳ 明朝" panose="02020609040205080304" pitchFamily="17" charset="-128"/>
                <a:ea typeface="ＭＳ 明朝" panose="02020609040205080304" pitchFamily="17" charset="-128"/>
              </a:rPr>
              <a:t>食べていかなければいけません</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98237515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708577" y="4425859"/>
            <a:ext cx="11122926" cy="1854354"/>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もしあなたが今</a:t>
            </a:r>
            <a:r>
              <a:rPr lang="en-US" altLang="ja-JP" sz="2800" b="1" dirty="0">
                <a:latin typeface="ＭＳ 明朝" panose="02020609040205080304" pitchFamily="17" charset="-128"/>
                <a:ea typeface="ＭＳ 明朝" panose="02020609040205080304" pitchFamily="17" charset="-128"/>
              </a:rPr>
              <a:t>30</a:t>
            </a:r>
            <a:r>
              <a:rPr lang="ja-JP" altLang="en-US" sz="2800" b="1" dirty="0">
                <a:latin typeface="ＭＳ 明朝" panose="02020609040205080304" pitchFamily="17" charset="-128"/>
                <a:ea typeface="ＭＳ 明朝" panose="02020609040205080304" pitchFamily="17" charset="-128"/>
              </a:rPr>
              <a:t>代、</a:t>
            </a:r>
            <a:r>
              <a:rPr lang="en-US" altLang="ja-JP" sz="2800" b="1" dirty="0">
                <a:latin typeface="ＭＳ 明朝" panose="02020609040205080304" pitchFamily="17" charset="-128"/>
                <a:ea typeface="ＭＳ 明朝" panose="02020609040205080304" pitchFamily="17" charset="-128"/>
              </a:rPr>
              <a:t>40</a:t>
            </a:r>
            <a:r>
              <a:rPr lang="ja-JP" altLang="en-US" sz="2800" b="1" dirty="0">
                <a:latin typeface="ＭＳ 明朝" panose="02020609040205080304" pitchFamily="17" charset="-128"/>
                <a:ea typeface="ＭＳ 明朝" panose="02020609040205080304" pitchFamily="17" charset="-128"/>
              </a:rPr>
              <a:t>代なら、</a:t>
            </a:r>
          </a:p>
          <a:p>
            <a:pPr algn="ctr">
              <a:lnSpc>
                <a:spcPts val="4800"/>
              </a:lnSpc>
            </a:pPr>
            <a:r>
              <a:rPr lang="ja-JP" altLang="en-US" sz="2800" b="1" dirty="0">
                <a:latin typeface="ＭＳ 明朝" panose="02020609040205080304" pitchFamily="17" charset="-128"/>
                <a:ea typeface="ＭＳ 明朝" panose="02020609040205080304" pitchFamily="17" charset="-128"/>
              </a:rPr>
              <a:t>この先最低でも</a:t>
            </a:r>
            <a:r>
              <a:rPr lang="en-US" altLang="ja-JP" sz="2800" b="1" dirty="0">
                <a:latin typeface="ＭＳ 明朝" panose="02020609040205080304" pitchFamily="17" charset="-128"/>
                <a:ea typeface="ＭＳ 明朝" panose="02020609040205080304" pitchFamily="17" charset="-128"/>
              </a:rPr>
              <a:t>30</a:t>
            </a:r>
            <a:r>
              <a:rPr lang="ja-JP" altLang="en-US" sz="2800" b="1" dirty="0">
                <a:latin typeface="ＭＳ 明朝" panose="02020609040205080304" pitchFamily="17" charset="-128"/>
                <a:ea typeface="ＭＳ 明朝" panose="02020609040205080304" pitchFamily="17" charset="-128"/>
              </a:rPr>
              <a:t>年～</a:t>
            </a:r>
            <a:r>
              <a:rPr lang="en-US" altLang="ja-JP" sz="2800" b="1" dirty="0">
                <a:latin typeface="ＭＳ 明朝" panose="02020609040205080304" pitchFamily="17" charset="-128"/>
                <a:ea typeface="ＭＳ 明朝" panose="02020609040205080304" pitchFamily="17" charset="-128"/>
              </a:rPr>
              <a:t>40</a:t>
            </a:r>
            <a:r>
              <a:rPr lang="ja-JP" altLang="en-US" sz="2800" b="1" dirty="0">
                <a:latin typeface="ＭＳ 明朝" panose="02020609040205080304" pitchFamily="17" charset="-128"/>
                <a:ea typeface="ＭＳ 明朝" panose="02020609040205080304" pitchFamily="17" charset="-128"/>
              </a:rPr>
              <a:t>年くらいは</a:t>
            </a:r>
          </a:p>
          <a:p>
            <a:pPr algn="ctr">
              <a:lnSpc>
                <a:spcPts val="4800"/>
              </a:lnSpc>
            </a:pPr>
            <a:r>
              <a:rPr lang="ja-JP" altLang="en-US" sz="2800" b="1" dirty="0">
                <a:latin typeface="ＭＳ 明朝" panose="02020609040205080304" pitchFamily="17" charset="-128"/>
                <a:ea typeface="ＭＳ 明朝" panose="02020609040205080304" pitchFamily="17" charset="-128"/>
              </a:rPr>
              <a:t>稼ぎ続けなければいけませんから</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72038971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4425859"/>
            <a:ext cx="11122926" cy="1854354"/>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あなたの人生の命運を</a:t>
            </a:r>
          </a:p>
          <a:p>
            <a:pPr algn="ctr">
              <a:lnSpc>
                <a:spcPts val="4800"/>
              </a:lnSpc>
            </a:pPr>
            <a:r>
              <a:rPr lang="ja-JP" altLang="en-US" sz="2800" b="1" dirty="0">
                <a:latin typeface="ＭＳ 明朝" panose="02020609040205080304" pitchFamily="17" charset="-128"/>
                <a:ea typeface="ＭＳ 明朝" panose="02020609040205080304" pitchFamily="17" charset="-128"/>
              </a:rPr>
              <a:t>「その商品に賭ける」ギャンブルのような</a:t>
            </a:r>
          </a:p>
          <a:p>
            <a:pPr algn="ctr">
              <a:lnSpc>
                <a:spcPts val="4800"/>
              </a:lnSpc>
            </a:pPr>
            <a:r>
              <a:rPr lang="ja-JP" altLang="en-US" sz="2800" b="1" dirty="0">
                <a:latin typeface="ＭＳ 明朝" panose="02020609040205080304" pitchFamily="17" charset="-128"/>
                <a:ea typeface="ＭＳ 明朝" panose="02020609040205080304" pitchFamily="17" charset="-128"/>
              </a:rPr>
              <a:t>起業はリスクが高いのです</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43561632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62857" y="4425859"/>
            <a:ext cx="11122926" cy="1854354"/>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間違っても、なけなしの金を投入して、</a:t>
            </a:r>
          </a:p>
          <a:p>
            <a:pPr algn="ctr">
              <a:lnSpc>
                <a:spcPts val="4800"/>
              </a:lnSpc>
            </a:pPr>
            <a:r>
              <a:rPr lang="ja-JP" altLang="en-US" sz="2800" b="1" dirty="0">
                <a:latin typeface="ＭＳ 明朝" panose="02020609040205080304" pitchFamily="17" charset="-128"/>
                <a:ea typeface="ＭＳ 明朝" panose="02020609040205080304" pitchFamily="17" charset="-128"/>
              </a:rPr>
              <a:t>商品を仕入れて起業する。</a:t>
            </a:r>
          </a:p>
          <a:p>
            <a:pPr algn="ctr">
              <a:lnSpc>
                <a:spcPts val="4800"/>
              </a:lnSpc>
            </a:pPr>
            <a:r>
              <a:rPr lang="ja-JP" altLang="en-US" sz="2800" b="1" dirty="0">
                <a:latin typeface="ＭＳ 明朝" panose="02020609040205080304" pitchFamily="17" charset="-128"/>
                <a:ea typeface="ＭＳ 明朝" panose="02020609040205080304" pitchFamily="17" charset="-128"/>
              </a:rPr>
              <a:t>なんて起業をしてはいけません</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57901923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708577" y="5041412"/>
            <a:ext cx="11122926" cy="1238801"/>
          </a:xfrm>
          <a:prstGeom prst="rect">
            <a:avLst/>
          </a:prstGeom>
          <a:noFill/>
        </p:spPr>
        <p:txBody>
          <a:bodyPr wrap="square" rtlCol="0" anchor="ctr">
            <a:spAutoFit/>
          </a:bodyPr>
          <a:lstStyle/>
          <a:p>
            <a:pPr algn="ctr">
              <a:lnSpc>
                <a:spcPts val="4800"/>
              </a:lnSpc>
            </a:pPr>
            <a:r>
              <a:rPr lang="en-US" altLang="ja-JP" sz="2800" b="1">
                <a:latin typeface="ＭＳ 明朝" panose="02020609040205080304" pitchFamily="17" charset="-128"/>
                <a:ea typeface="ＭＳ 明朝" panose="02020609040205080304" pitchFamily="17" charset="-128"/>
              </a:rPr>
              <a:t>2</a:t>
            </a:r>
            <a:r>
              <a:rPr lang="ja-JP" altLang="en-US" sz="2800" b="1" dirty="0">
                <a:latin typeface="ＭＳ 明朝" panose="02020609040205080304" pitchFamily="17" charset="-128"/>
                <a:ea typeface="ＭＳ 明朝" panose="02020609040205080304" pitchFamily="17" charset="-128"/>
              </a:rPr>
              <a:t>つ目の間違いは、</a:t>
            </a:r>
          </a:p>
          <a:p>
            <a:pPr algn="ctr">
              <a:lnSpc>
                <a:spcPts val="4800"/>
              </a:lnSpc>
            </a:pPr>
            <a:r>
              <a:rPr lang="ja-JP" altLang="en-US" sz="2800" b="1" dirty="0">
                <a:latin typeface="ＭＳ 明朝" panose="02020609040205080304" pitchFamily="17" charset="-128"/>
                <a:ea typeface="ＭＳ 明朝" panose="02020609040205080304" pitchFamily="17" charset="-128"/>
              </a:rPr>
              <a:t>新聞を読むことです。</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86076112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754297" y="5041412"/>
            <a:ext cx="11122926" cy="1238801"/>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新聞を読んではいけませんし、</a:t>
            </a:r>
          </a:p>
          <a:p>
            <a:pPr algn="ctr">
              <a:lnSpc>
                <a:spcPts val="4800"/>
              </a:lnSpc>
            </a:pPr>
            <a:r>
              <a:rPr lang="ja-JP" altLang="en-US" sz="2800" b="1" dirty="0">
                <a:latin typeface="ＭＳ 明朝" panose="02020609040205080304" pitchFamily="17" charset="-128"/>
                <a:ea typeface="ＭＳ 明朝" panose="02020609040205080304" pitchFamily="17" charset="-128"/>
              </a:rPr>
              <a:t>ニュースも見ないでください</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65325839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501823"/>
            <a:ext cx="11122926" cy="1854354"/>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成功哲学の元祖と呼ばれる</a:t>
            </a:r>
          </a:p>
          <a:p>
            <a:pPr algn="ctr">
              <a:lnSpc>
                <a:spcPts val="4800"/>
              </a:lnSpc>
            </a:pPr>
            <a:r>
              <a:rPr lang="ja-JP" altLang="en-US" sz="2800" b="1" dirty="0">
                <a:latin typeface="ＭＳ 明朝" panose="02020609040205080304" pitchFamily="17" charset="-128"/>
                <a:ea typeface="ＭＳ 明朝" panose="02020609040205080304" pitchFamily="17" charset="-128"/>
              </a:rPr>
              <a:t>アール・ナイチンゲールは</a:t>
            </a:r>
          </a:p>
          <a:p>
            <a:pPr algn="ctr">
              <a:lnSpc>
                <a:spcPts val="4800"/>
              </a:lnSpc>
            </a:pPr>
            <a:r>
              <a:rPr lang="ja-JP" altLang="en-US" sz="2800" b="1" dirty="0">
                <a:latin typeface="ＭＳ 明朝" panose="02020609040205080304" pitchFamily="17" charset="-128"/>
                <a:ea typeface="ＭＳ 明朝" panose="02020609040205080304" pitchFamily="17" charset="-128"/>
              </a:rPr>
              <a:t>こう言いました</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9520648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809599"/>
            <a:ext cx="11122926" cy="1238801"/>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「もしあなたの周りに成功しているお手本</a:t>
            </a:r>
          </a:p>
          <a:p>
            <a:pPr algn="ctr">
              <a:lnSpc>
                <a:spcPts val="4800"/>
              </a:lnSpc>
            </a:pPr>
            <a:r>
              <a:rPr lang="ja-JP" altLang="en-US" sz="2800" b="1" dirty="0">
                <a:latin typeface="ＭＳ 明朝" panose="02020609040205080304" pitchFamily="17" charset="-128"/>
                <a:ea typeface="ＭＳ 明朝" panose="02020609040205080304" pitchFamily="17" charset="-128"/>
              </a:rPr>
              <a:t>となるような人がいなければ</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422668335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194047"/>
            <a:ext cx="11122926" cy="2469907"/>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周りの人がしていることをじっくり観察し</a:t>
            </a:r>
            <a:r>
              <a:rPr lang="en-US" altLang="ja-JP" sz="2800" b="1" dirty="0">
                <a:latin typeface="ＭＳ 明朝" panose="02020609040205080304" pitchFamily="17" charset="-128"/>
                <a:ea typeface="ＭＳ 明朝" panose="02020609040205080304" pitchFamily="17" charset="-128"/>
              </a:rPr>
              <a:t>…</a:t>
            </a:r>
          </a:p>
          <a:p>
            <a:pPr algn="ctr">
              <a:lnSpc>
                <a:spcPts val="4800"/>
              </a:lnSpc>
            </a:pPr>
            <a:r>
              <a:rPr lang="ja-JP" altLang="en-US" sz="2800" b="1" dirty="0">
                <a:latin typeface="ＭＳ 明朝" panose="02020609040205080304" pitchFamily="17" charset="-128"/>
                <a:ea typeface="ＭＳ 明朝" panose="02020609040205080304" pitchFamily="17" charset="-128"/>
              </a:rPr>
              <a:t>それと全く</a:t>
            </a:r>
            <a:r>
              <a:rPr lang="ja-JP" altLang="en-US" sz="2800" b="1" dirty="0">
                <a:solidFill>
                  <a:srgbClr val="C00000"/>
                </a:solidFill>
                <a:latin typeface="ＭＳ 明朝" panose="02020609040205080304" pitchFamily="17" charset="-128"/>
                <a:ea typeface="ＭＳ 明朝" panose="02020609040205080304" pitchFamily="17" charset="-128"/>
              </a:rPr>
              <a:t>逆</a:t>
            </a:r>
            <a:r>
              <a:rPr lang="ja-JP" altLang="en-US" sz="2800" b="1" dirty="0">
                <a:latin typeface="ＭＳ 明朝" panose="02020609040205080304" pitchFamily="17" charset="-128"/>
                <a:ea typeface="ＭＳ 明朝" panose="02020609040205080304" pitchFamily="17" charset="-128"/>
              </a:rPr>
              <a:t>のことをせよ。</a:t>
            </a:r>
            <a:endParaRPr lang="en-US" altLang="ja-JP" sz="2800" b="1" dirty="0">
              <a:latin typeface="ＭＳ 明朝" panose="02020609040205080304" pitchFamily="17" charset="-128"/>
              <a:ea typeface="ＭＳ 明朝" panose="02020609040205080304" pitchFamily="17" charset="-128"/>
            </a:endParaRPr>
          </a:p>
          <a:p>
            <a:pPr algn="ctr">
              <a:lnSpc>
                <a:spcPts val="4800"/>
              </a:lnSpc>
            </a:pPr>
            <a:endParaRPr lang="ja-JP" altLang="en-US" sz="2800" b="1" dirty="0">
              <a:latin typeface="ＭＳ 明朝" panose="02020609040205080304" pitchFamily="17" charset="-128"/>
              <a:ea typeface="ＭＳ 明朝" panose="02020609040205080304" pitchFamily="17" charset="-128"/>
            </a:endParaRPr>
          </a:p>
          <a:p>
            <a:pPr algn="ctr">
              <a:lnSpc>
                <a:spcPts val="4800"/>
              </a:lnSpc>
            </a:pPr>
            <a:r>
              <a:rPr lang="ja-JP" altLang="en-US" sz="2800" b="1" dirty="0">
                <a:latin typeface="ＭＳ 明朝" panose="02020609040205080304" pitchFamily="17" charset="-128"/>
                <a:ea typeface="ＭＳ 明朝" panose="02020609040205080304" pitchFamily="17" charset="-128"/>
              </a:rPr>
              <a:t>なぜなら</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284093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809600"/>
            <a:ext cx="11122926" cy="1238801"/>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もしあなたが、</a:t>
            </a:r>
            <a:endParaRPr lang="en-US" altLang="ja-JP" sz="2800" b="1" dirty="0">
              <a:latin typeface="ＭＳ 明朝" panose="02020609040205080304" pitchFamily="17" charset="-128"/>
              <a:ea typeface="ＭＳ 明朝" panose="02020609040205080304" pitchFamily="17" charset="-128"/>
            </a:endParaRPr>
          </a:p>
          <a:p>
            <a:pPr algn="ctr">
              <a:lnSpc>
                <a:spcPts val="4800"/>
              </a:lnSpc>
            </a:pPr>
            <a:r>
              <a:rPr lang="ja-JP" altLang="en-US" sz="2800" b="1" dirty="0">
                <a:latin typeface="ＭＳ 明朝" panose="02020609040205080304" pitchFamily="17" charset="-128"/>
                <a:ea typeface="ＭＳ 明朝" panose="02020609040205080304" pitchFamily="17" charset="-128"/>
              </a:rPr>
              <a:t>収入を増やしたいと思っているなら</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14412911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459504"/>
            <a:ext cx="11122926" cy="1938992"/>
          </a:xfrm>
          <a:prstGeom prst="rect">
            <a:avLst/>
          </a:prstGeom>
          <a:noFill/>
        </p:spPr>
        <p:txBody>
          <a:bodyPr wrap="square" rtlCol="0" anchor="ctr">
            <a:spAutoFit/>
          </a:bodyPr>
          <a:lstStyle/>
          <a:p>
            <a:pPr algn="ctr">
              <a:lnSpc>
                <a:spcPts val="4800"/>
              </a:lnSpc>
            </a:pPr>
            <a:r>
              <a:rPr lang="en-US" altLang="ja-JP" sz="4000" b="1" dirty="0">
                <a:solidFill>
                  <a:srgbClr val="C00000"/>
                </a:solidFill>
                <a:latin typeface="ＭＳ 明朝" panose="02020609040205080304" pitchFamily="17" charset="-128"/>
                <a:ea typeface="ＭＳ 明朝" panose="02020609040205080304" pitchFamily="17" charset="-128"/>
              </a:rPr>
              <a:t>『</a:t>
            </a:r>
            <a:r>
              <a:rPr lang="ja-JP" altLang="en-US" sz="4000" b="1" dirty="0">
                <a:solidFill>
                  <a:srgbClr val="C00000"/>
                </a:solidFill>
                <a:latin typeface="ＭＳ 明朝" panose="02020609040205080304" pitchFamily="17" charset="-128"/>
                <a:ea typeface="ＭＳ 明朝" panose="02020609040205080304" pitchFamily="17" charset="-128"/>
              </a:rPr>
              <a:t>一般大衆は常に間違っている</a:t>
            </a:r>
            <a:r>
              <a:rPr lang="en-US" altLang="ja-JP" sz="4000" b="1" dirty="0">
                <a:solidFill>
                  <a:srgbClr val="C00000"/>
                </a:solidFill>
                <a:latin typeface="ＭＳ 明朝" panose="02020609040205080304" pitchFamily="17" charset="-128"/>
                <a:ea typeface="ＭＳ 明朝" panose="02020609040205080304" pitchFamily="17" charset="-128"/>
              </a:rPr>
              <a:t>』</a:t>
            </a:r>
          </a:p>
          <a:p>
            <a:pPr algn="ctr">
              <a:lnSpc>
                <a:spcPts val="4800"/>
              </a:lnSpc>
            </a:pPr>
            <a:endParaRPr lang="en-US" altLang="ja-JP" sz="3200" b="1" dirty="0">
              <a:latin typeface="ＭＳ 明朝" panose="02020609040205080304" pitchFamily="17" charset="-128"/>
              <a:ea typeface="ＭＳ 明朝" panose="02020609040205080304" pitchFamily="17" charset="-128"/>
            </a:endParaRPr>
          </a:p>
          <a:p>
            <a:pPr algn="ctr">
              <a:lnSpc>
                <a:spcPts val="4800"/>
              </a:lnSpc>
            </a:pPr>
            <a:r>
              <a:rPr lang="ja-JP" altLang="en-US" sz="2800" b="1" dirty="0">
                <a:latin typeface="ＭＳ 明朝" panose="02020609040205080304" pitchFamily="17" charset="-128"/>
                <a:ea typeface="ＭＳ 明朝" panose="02020609040205080304" pitchFamily="17" charset="-128"/>
              </a:rPr>
              <a:t>からだ</a:t>
            </a:r>
            <a:r>
              <a:rPr lang="en-US" altLang="ja-JP" sz="2800" b="1" dirty="0">
                <a:latin typeface="ＭＳ 明朝" panose="02020609040205080304" pitchFamily="17" charset="-128"/>
                <a:ea typeface="ＭＳ 明朝" panose="02020609040205080304" pitchFamily="17" charset="-128"/>
              </a:rPr>
              <a:t>…</a:t>
            </a:r>
            <a:r>
              <a:rPr lang="ja-JP" altLang="en-US"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77519725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3117376"/>
            <a:ext cx="11122926" cy="623248"/>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よく考えてみてください</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94545029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194047"/>
            <a:ext cx="11122926" cy="2469907"/>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成功するということは、</a:t>
            </a:r>
          </a:p>
          <a:p>
            <a:pPr algn="ctr">
              <a:lnSpc>
                <a:spcPts val="4800"/>
              </a:lnSpc>
            </a:pPr>
            <a:r>
              <a:rPr lang="ja-JP" altLang="en-US" sz="2800" b="1" dirty="0">
                <a:solidFill>
                  <a:srgbClr val="C00000"/>
                </a:solidFill>
                <a:latin typeface="ＭＳ 明朝" panose="02020609040205080304" pitchFamily="17" charset="-128"/>
                <a:ea typeface="ＭＳ 明朝" panose="02020609040205080304" pitchFamily="17" charset="-128"/>
              </a:rPr>
              <a:t>勝ち組になる</a:t>
            </a:r>
            <a:r>
              <a:rPr lang="ja-JP" altLang="en-US" sz="2800" b="1" dirty="0">
                <a:latin typeface="ＭＳ 明朝" panose="02020609040205080304" pitchFamily="17" charset="-128"/>
                <a:ea typeface="ＭＳ 明朝" panose="02020609040205080304" pitchFamily="17" charset="-128"/>
              </a:rPr>
              <a:t>ということですよね。</a:t>
            </a:r>
            <a:endParaRPr lang="en-US" altLang="ja-JP" sz="2800" b="1" dirty="0">
              <a:latin typeface="ＭＳ 明朝" panose="02020609040205080304" pitchFamily="17" charset="-128"/>
              <a:ea typeface="ＭＳ 明朝" panose="02020609040205080304" pitchFamily="17" charset="-128"/>
            </a:endParaRPr>
          </a:p>
          <a:p>
            <a:pPr algn="ctr">
              <a:lnSpc>
                <a:spcPts val="4800"/>
              </a:lnSpc>
            </a:pPr>
            <a:endParaRPr lang="ja-JP" altLang="en-US" sz="2800" b="1" dirty="0">
              <a:latin typeface="ＭＳ 明朝" panose="02020609040205080304" pitchFamily="17" charset="-128"/>
              <a:ea typeface="ＭＳ 明朝" panose="02020609040205080304" pitchFamily="17" charset="-128"/>
            </a:endParaRPr>
          </a:p>
          <a:p>
            <a:pPr algn="ctr">
              <a:lnSpc>
                <a:spcPts val="4800"/>
              </a:lnSpc>
            </a:pPr>
            <a:r>
              <a:rPr lang="ja-JP" altLang="en-US" sz="2800" b="1" dirty="0">
                <a:latin typeface="ＭＳ 明朝" panose="02020609040205080304" pitchFamily="17" charset="-128"/>
                <a:ea typeface="ＭＳ 明朝" panose="02020609040205080304" pitchFamily="17" charset="-128"/>
              </a:rPr>
              <a:t>それはつまり</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12934271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809599"/>
            <a:ext cx="11122926" cy="1238801"/>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ちょっと残酷な言い方かもしれませんが、</a:t>
            </a:r>
          </a:p>
          <a:p>
            <a:pPr algn="ctr">
              <a:lnSpc>
                <a:spcPts val="4800"/>
              </a:lnSpc>
            </a:pPr>
            <a:r>
              <a:rPr lang="ja-JP" altLang="en-US" sz="2800" b="1" dirty="0">
                <a:latin typeface="ＭＳ 明朝" panose="02020609040205080304" pitchFamily="17" charset="-128"/>
                <a:ea typeface="ＭＳ 明朝" panose="02020609040205080304" pitchFamily="17" charset="-128"/>
              </a:rPr>
              <a:t>勝ち組がいるということは負け組がいるということです</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46218942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731437" y="4387868"/>
            <a:ext cx="11122926" cy="1845698"/>
          </a:xfrm>
          <a:prstGeom prst="rect">
            <a:avLst/>
          </a:prstGeom>
          <a:noFill/>
        </p:spPr>
        <p:txBody>
          <a:bodyPr wrap="square" rtlCol="0" anchor="ctr">
            <a:spAutoFit/>
          </a:bodyPr>
          <a:lstStyle/>
          <a:p>
            <a:pPr algn="ctr">
              <a:lnSpc>
                <a:spcPts val="4800"/>
              </a:lnSpc>
            </a:pPr>
            <a:r>
              <a:rPr lang="ja-JP" altLang="en-US" sz="2800" b="1" dirty="0">
                <a:solidFill>
                  <a:srgbClr val="C00000"/>
                </a:solidFill>
                <a:latin typeface="ＭＳ 明朝" panose="02020609040205080304" pitchFamily="17" charset="-128"/>
                <a:ea typeface="ＭＳ 明朝" panose="02020609040205080304" pitchFamily="17" charset="-128"/>
              </a:rPr>
              <a:t>年収</a:t>
            </a:r>
            <a:r>
              <a:rPr lang="en-US" altLang="ja-JP" sz="2800" b="1" dirty="0">
                <a:solidFill>
                  <a:srgbClr val="C00000"/>
                </a:solidFill>
                <a:latin typeface="ＭＳ 明朝" panose="02020609040205080304" pitchFamily="17" charset="-128"/>
                <a:ea typeface="ＭＳ 明朝" panose="02020609040205080304" pitchFamily="17" charset="-128"/>
              </a:rPr>
              <a:t>2,000</a:t>
            </a:r>
            <a:r>
              <a:rPr lang="ja-JP" altLang="en-US" sz="2800" b="1" dirty="0">
                <a:solidFill>
                  <a:srgbClr val="C00000"/>
                </a:solidFill>
                <a:latin typeface="ＭＳ 明朝" panose="02020609040205080304" pitchFamily="17" charset="-128"/>
                <a:ea typeface="ＭＳ 明朝" panose="02020609040205080304" pitchFamily="17" charset="-128"/>
              </a:rPr>
              <a:t>万円</a:t>
            </a:r>
            <a:r>
              <a:rPr lang="ja-JP" altLang="en-US" sz="2800" b="1" dirty="0">
                <a:latin typeface="ＭＳ 明朝" panose="02020609040205080304" pitchFamily="17" charset="-128"/>
                <a:ea typeface="ＭＳ 明朝" panose="02020609040205080304" pitchFamily="17" charset="-128"/>
              </a:rPr>
              <a:t>を超える人が、</a:t>
            </a:r>
          </a:p>
          <a:p>
            <a:pPr algn="ctr">
              <a:lnSpc>
                <a:spcPts val="4800"/>
              </a:lnSpc>
            </a:pPr>
            <a:r>
              <a:rPr lang="ja-JP" altLang="en-US" sz="2800" b="1" dirty="0">
                <a:latin typeface="ＭＳ 明朝" panose="02020609040205080304" pitchFamily="17" charset="-128"/>
                <a:ea typeface="ＭＳ 明朝" panose="02020609040205080304" pitchFamily="17" charset="-128"/>
              </a:rPr>
              <a:t>日本人全員の４％以下であることを</a:t>
            </a:r>
          </a:p>
          <a:p>
            <a:pPr algn="ctr">
              <a:lnSpc>
                <a:spcPts val="4800"/>
              </a:lnSpc>
            </a:pPr>
            <a:r>
              <a:rPr lang="ja-JP" altLang="en-US" sz="2800" b="1" dirty="0">
                <a:latin typeface="ＭＳ 明朝" panose="02020609040205080304" pitchFamily="17" charset="-128"/>
                <a:ea typeface="ＭＳ 明朝" panose="02020609040205080304" pitchFamily="17" charset="-128"/>
              </a:rPr>
              <a:t>考えると</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37568000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4455519"/>
            <a:ext cx="11122926" cy="1238801"/>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少数の勝ち組と大多数の負け組ということ</a:t>
            </a:r>
          </a:p>
          <a:p>
            <a:pPr algn="ctr">
              <a:lnSpc>
                <a:spcPts val="4800"/>
              </a:lnSpc>
            </a:pPr>
            <a:r>
              <a:rPr lang="ja-JP" altLang="en-US" sz="2800" b="1" dirty="0">
                <a:latin typeface="ＭＳ 明朝" panose="02020609040205080304" pitchFamily="17" charset="-128"/>
                <a:ea typeface="ＭＳ 明朝" panose="02020609040205080304" pitchFamily="17" charset="-128"/>
              </a:rPr>
              <a:t>になります。さらに</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20722518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1843951"/>
            <a:ext cx="11122926" cy="3170099"/>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値札を見ずに買い物ができるようになるには、</a:t>
            </a:r>
          </a:p>
          <a:p>
            <a:pPr algn="ctr">
              <a:lnSpc>
                <a:spcPts val="4800"/>
              </a:lnSpc>
            </a:pPr>
            <a:r>
              <a:rPr lang="ja-JP" altLang="en-US" sz="2800" b="1" dirty="0">
                <a:solidFill>
                  <a:srgbClr val="C00000"/>
                </a:solidFill>
                <a:latin typeface="ＭＳ 明朝" panose="02020609040205080304" pitchFamily="17" charset="-128"/>
                <a:ea typeface="ＭＳ 明朝" panose="02020609040205080304" pitchFamily="17" charset="-128"/>
              </a:rPr>
              <a:t>年収で</a:t>
            </a:r>
            <a:r>
              <a:rPr lang="en-US" altLang="ja-JP" sz="2800" b="1" dirty="0">
                <a:solidFill>
                  <a:srgbClr val="C00000"/>
                </a:solidFill>
                <a:latin typeface="ＭＳ 明朝" panose="02020609040205080304" pitchFamily="17" charset="-128"/>
                <a:ea typeface="ＭＳ 明朝" panose="02020609040205080304" pitchFamily="17" charset="-128"/>
              </a:rPr>
              <a:t>3,000</a:t>
            </a:r>
            <a:r>
              <a:rPr lang="ja-JP" altLang="en-US" sz="2800" b="1" dirty="0">
                <a:solidFill>
                  <a:srgbClr val="C00000"/>
                </a:solidFill>
                <a:latin typeface="ＭＳ 明朝" panose="02020609040205080304" pitchFamily="17" charset="-128"/>
                <a:ea typeface="ＭＳ 明朝" panose="02020609040205080304" pitchFamily="17" charset="-128"/>
              </a:rPr>
              <a:t>万円以上</a:t>
            </a:r>
            <a:r>
              <a:rPr lang="ja-JP" altLang="en-US" sz="2800" b="1" dirty="0">
                <a:latin typeface="ＭＳ 明朝" panose="02020609040205080304" pitchFamily="17" charset="-128"/>
                <a:ea typeface="ＭＳ 明朝" panose="02020609040205080304" pitchFamily="17" charset="-128"/>
              </a:rPr>
              <a:t>と言われているので、</a:t>
            </a:r>
          </a:p>
          <a:p>
            <a:pPr algn="ctr">
              <a:lnSpc>
                <a:spcPts val="4800"/>
              </a:lnSpc>
            </a:pPr>
            <a:r>
              <a:rPr lang="ja-JP" altLang="en-US" sz="2800" b="1" dirty="0">
                <a:latin typeface="ＭＳ 明朝" panose="02020609040205080304" pitchFamily="17" charset="-128"/>
                <a:ea typeface="ＭＳ 明朝" panose="02020609040205080304" pitchFamily="17" charset="-128"/>
              </a:rPr>
              <a:t>その割合はもっと極端になるでしょう。</a:t>
            </a:r>
            <a:endParaRPr lang="en-US" altLang="ja-JP" sz="2800" b="1" dirty="0">
              <a:latin typeface="ＭＳ 明朝" panose="02020609040205080304" pitchFamily="17" charset="-128"/>
              <a:ea typeface="ＭＳ 明朝" panose="02020609040205080304" pitchFamily="17" charset="-128"/>
            </a:endParaRPr>
          </a:p>
          <a:p>
            <a:pPr algn="ctr">
              <a:lnSpc>
                <a:spcPts val="4800"/>
              </a:lnSpc>
            </a:pPr>
            <a:endParaRPr kumimoji="1" lang="en-US" altLang="ja-JP" sz="2800" b="1" dirty="0">
              <a:latin typeface="ＭＳ 明朝" panose="02020609040205080304" pitchFamily="17" charset="-128"/>
              <a:ea typeface="ＭＳ 明朝" panose="02020609040205080304" pitchFamily="17" charset="-128"/>
            </a:endParaRPr>
          </a:p>
          <a:p>
            <a:pPr algn="ctr">
              <a:lnSpc>
                <a:spcPts val="4800"/>
              </a:lnSpc>
            </a:pPr>
            <a:r>
              <a:rPr lang="ja-JP" altLang="en-US" sz="2800" b="1" dirty="0">
                <a:latin typeface="ＭＳ 明朝" panose="02020609040205080304" pitchFamily="17" charset="-128"/>
                <a:ea typeface="ＭＳ 明朝" panose="02020609040205080304" pitchFamily="17" charset="-128"/>
              </a:rPr>
              <a:t>つまり</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69238511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612847"/>
            <a:ext cx="11122926" cy="5632311"/>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人と</a:t>
            </a:r>
            <a:r>
              <a:rPr lang="ja-JP" altLang="en-US" sz="2800" b="1" dirty="0">
                <a:solidFill>
                  <a:srgbClr val="C00000"/>
                </a:solidFill>
                <a:latin typeface="ＭＳ 明朝" panose="02020609040205080304" pitchFamily="17" charset="-128"/>
                <a:ea typeface="ＭＳ 明朝" panose="02020609040205080304" pitchFamily="17" charset="-128"/>
              </a:rPr>
              <a:t>違う結果</a:t>
            </a:r>
            <a:r>
              <a:rPr lang="ja-JP" altLang="en-US" sz="2800" b="1" dirty="0">
                <a:latin typeface="ＭＳ 明朝" panose="02020609040205080304" pitchFamily="17" charset="-128"/>
                <a:ea typeface="ＭＳ 明朝" panose="02020609040205080304" pitchFamily="17" charset="-128"/>
              </a:rPr>
              <a:t>が欲しければ</a:t>
            </a:r>
            <a:r>
              <a:rPr lang="en-US" altLang="ja-JP" sz="2800" b="1" dirty="0">
                <a:latin typeface="ＭＳ 明朝" panose="02020609040205080304" pitchFamily="17" charset="-128"/>
                <a:ea typeface="ＭＳ 明朝" panose="02020609040205080304" pitchFamily="17" charset="-128"/>
              </a:rPr>
              <a:t>…</a:t>
            </a:r>
          </a:p>
          <a:p>
            <a:pPr algn="ctr">
              <a:lnSpc>
                <a:spcPts val="4800"/>
              </a:lnSpc>
            </a:pPr>
            <a:endParaRPr lang="en-US" altLang="ja-JP" sz="2800" b="1" dirty="0">
              <a:latin typeface="ＭＳ 明朝" panose="02020609040205080304" pitchFamily="17" charset="-128"/>
              <a:ea typeface="ＭＳ 明朝" panose="02020609040205080304" pitchFamily="17" charset="-128"/>
            </a:endParaRPr>
          </a:p>
          <a:p>
            <a:pPr algn="ctr">
              <a:lnSpc>
                <a:spcPts val="4800"/>
              </a:lnSpc>
            </a:pPr>
            <a:r>
              <a:rPr lang="ja-JP" altLang="en-US" sz="2800" b="1" dirty="0">
                <a:latin typeface="ＭＳ 明朝" panose="02020609040205080304" pitchFamily="17" charset="-128"/>
                <a:ea typeface="ＭＳ 明朝" panose="02020609040205080304" pitchFamily="17" charset="-128"/>
              </a:rPr>
              <a:t>人と同じ行動をしてはいけない、</a:t>
            </a:r>
          </a:p>
          <a:p>
            <a:pPr algn="ctr">
              <a:lnSpc>
                <a:spcPts val="4800"/>
              </a:lnSpc>
            </a:pPr>
            <a:r>
              <a:rPr lang="ja-JP" altLang="en-US" sz="2800" b="1" dirty="0">
                <a:latin typeface="ＭＳ 明朝" panose="02020609040205080304" pitchFamily="17" charset="-128"/>
                <a:ea typeface="ＭＳ 明朝" panose="02020609040205080304" pitchFamily="17" charset="-128"/>
              </a:rPr>
              <a:t>人と同じ情報を取ってはいけない、</a:t>
            </a:r>
          </a:p>
          <a:p>
            <a:pPr algn="ctr">
              <a:lnSpc>
                <a:spcPts val="4800"/>
              </a:lnSpc>
            </a:pPr>
            <a:r>
              <a:rPr lang="ja-JP" altLang="en-US" sz="2800" b="1" dirty="0">
                <a:latin typeface="ＭＳ 明朝" panose="02020609040205080304" pitchFamily="17" charset="-128"/>
                <a:ea typeface="ＭＳ 明朝" panose="02020609040205080304" pitchFamily="17" charset="-128"/>
              </a:rPr>
              <a:t>人と同じ考え方をしてはいけない、</a:t>
            </a:r>
          </a:p>
          <a:p>
            <a:pPr algn="ctr">
              <a:lnSpc>
                <a:spcPts val="4800"/>
              </a:lnSpc>
            </a:pPr>
            <a:endParaRPr lang="en-US" altLang="ja-JP" sz="2800" b="1" dirty="0">
              <a:latin typeface="ＭＳ 明朝" panose="02020609040205080304" pitchFamily="17" charset="-128"/>
              <a:ea typeface="ＭＳ 明朝" panose="02020609040205080304" pitchFamily="17" charset="-128"/>
            </a:endParaRPr>
          </a:p>
          <a:p>
            <a:pPr algn="ctr">
              <a:lnSpc>
                <a:spcPts val="4800"/>
              </a:lnSpc>
            </a:pPr>
            <a:r>
              <a:rPr lang="en-US" altLang="ja-JP" sz="2800" b="1" dirty="0">
                <a:latin typeface="ＭＳ 明朝" panose="02020609040205080304" pitchFamily="17" charset="-128"/>
                <a:ea typeface="ＭＳ 明朝" panose="02020609040205080304" pitchFamily="17" charset="-128"/>
              </a:rPr>
              <a:t>…</a:t>
            </a:r>
            <a:r>
              <a:rPr lang="ja-JP" altLang="en-US" sz="2800" b="1" dirty="0">
                <a:latin typeface="ＭＳ 明朝" panose="02020609040205080304" pitchFamily="17" charset="-128"/>
                <a:ea typeface="ＭＳ 明朝" panose="02020609040205080304" pitchFamily="17" charset="-128"/>
              </a:rPr>
              <a:t>ということです。</a:t>
            </a:r>
            <a:endParaRPr lang="en-US" altLang="ja-JP" sz="2800" b="1" dirty="0">
              <a:latin typeface="ＭＳ 明朝" panose="02020609040205080304" pitchFamily="17" charset="-128"/>
              <a:ea typeface="ＭＳ 明朝" panose="02020609040205080304" pitchFamily="17" charset="-128"/>
            </a:endParaRPr>
          </a:p>
          <a:p>
            <a:pPr algn="ctr">
              <a:lnSpc>
                <a:spcPts val="4800"/>
              </a:lnSpc>
            </a:pPr>
            <a:endParaRPr lang="ja-JP" altLang="en-US" sz="2800" b="1" dirty="0">
              <a:latin typeface="ＭＳ 明朝" panose="02020609040205080304" pitchFamily="17" charset="-128"/>
              <a:ea typeface="ＭＳ 明朝" panose="02020609040205080304" pitchFamily="17" charset="-128"/>
            </a:endParaRPr>
          </a:p>
          <a:p>
            <a:pPr algn="ctr">
              <a:lnSpc>
                <a:spcPts val="4800"/>
              </a:lnSpc>
            </a:pPr>
            <a:r>
              <a:rPr lang="ja-JP" altLang="en-US" sz="2800" b="1" dirty="0">
                <a:latin typeface="ＭＳ 明朝" panose="02020609040205080304" pitchFamily="17" charset="-128"/>
                <a:ea typeface="ＭＳ 明朝" panose="02020609040205080304" pitchFamily="17" charset="-128"/>
              </a:rPr>
              <a:t>株式投資の世界では</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710358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fade">
                                      <p:cBhvr>
                                        <p:cTn id="27" dur="500"/>
                                        <p:tgtEl>
                                          <p:spTgt spid="2">
                                            <p:txEl>
                                              <p:pRg st="6" end="6"/>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2">
                                            <p:txEl>
                                              <p:pRg st="8" end="8"/>
                                            </p:txEl>
                                          </p:spTgt>
                                        </p:tgtEl>
                                        <p:attrNameLst>
                                          <p:attrName>style.visibility</p:attrName>
                                        </p:attrNameLst>
                                      </p:cBhvr>
                                      <p:to>
                                        <p:strVal val="visible"/>
                                      </p:to>
                                    </p:set>
                                    <p:animEffect transition="in" filter="fade">
                                      <p:cBhvr>
                                        <p:cTn id="30"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501823"/>
            <a:ext cx="11122926" cy="1854354"/>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たった１０％の勝ち組投資家と、</a:t>
            </a:r>
          </a:p>
          <a:p>
            <a:pPr algn="ctr">
              <a:lnSpc>
                <a:spcPts val="4800"/>
              </a:lnSpc>
            </a:pPr>
            <a:r>
              <a:rPr lang="ja-JP" altLang="en-US" sz="2800" b="1" dirty="0">
                <a:latin typeface="ＭＳ 明朝" panose="02020609040205080304" pitchFamily="17" charset="-128"/>
                <a:ea typeface="ＭＳ 明朝" panose="02020609040205080304" pitchFamily="17" charset="-128"/>
              </a:rPr>
              <a:t>９０</a:t>
            </a:r>
            <a:r>
              <a:rPr lang="en-US" altLang="ja-JP" sz="2800" b="1" dirty="0">
                <a:latin typeface="ＭＳ 明朝" panose="02020609040205080304" pitchFamily="17" charset="-128"/>
                <a:ea typeface="ＭＳ 明朝" panose="02020609040205080304" pitchFamily="17" charset="-128"/>
              </a:rPr>
              <a:t>%</a:t>
            </a:r>
            <a:r>
              <a:rPr lang="ja-JP" altLang="en-US" sz="2800" b="1" dirty="0">
                <a:latin typeface="ＭＳ 明朝" panose="02020609040205080304" pitchFamily="17" charset="-128"/>
                <a:ea typeface="ＭＳ 明朝" panose="02020609040205080304" pitchFamily="17" charset="-128"/>
              </a:rPr>
              <a:t>の負け組投資家に分かれると</a:t>
            </a:r>
          </a:p>
          <a:p>
            <a:pPr algn="ctr">
              <a:lnSpc>
                <a:spcPts val="4800"/>
              </a:lnSpc>
            </a:pPr>
            <a:r>
              <a:rPr lang="ja-JP" altLang="en-US" sz="2800" b="1" dirty="0">
                <a:latin typeface="ＭＳ 明朝" panose="02020609040205080304" pitchFamily="17" charset="-128"/>
                <a:ea typeface="ＭＳ 明朝" panose="02020609040205080304" pitchFamily="17" charset="-128"/>
              </a:rPr>
              <a:t>言われます。つまり</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4180509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501823"/>
            <a:ext cx="11122926" cy="1854354"/>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９０</a:t>
            </a:r>
            <a:r>
              <a:rPr lang="en-US" altLang="ja-JP" sz="2800" b="1" dirty="0">
                <a:latin typeface="ＭＳ 明朝" panose="02020609040205080304" pitchFamily="17" charset="-128"/>
                <a:ea typeface="ＭＳ 明朝" panose="02020609040205080304" pitchFamily="17" charset="-128"/>
              </a:rPr>
              <a:t>%</a:t>
            </a:r>
            <a:r>
              <a:rPr lang="ja-JP" altLang="en-US" sz="2800" b="1" dirty="0">
                <a:latin typeface="ＭＳ 明朝" panose="02020609040205080304" pitchFamily="17" charset="-128"/>
                <a:ea typeface="ＭＳ 明朝" panose="02020609040205080304" pitchFamily="17" charset="-128"/>
              </a:rPr>
              <a:t>以上の投資家は</a:t>
            </a:r>
            <a:r>
              <a:rPr lang="ja-JP" altLang="en-US" sz="2800" b="1" dirty="0">
                <a:solidFill>
                  <a:srgbClr val="C00000"/>
                </a:solidFill>
                <a:latin typeface="ＭＳ 明朝" panose="02020609040205080304" pitchFamily="17" charset="-128"/>
                <a:ea typeface="ＭＳ 明朝" panose="02020609040205080304" pitchFamily="17" charset="-128"/>
              </a:rPr>
              <a:t>負けて損</a:t>
            </a:r>
            <a:r>
              <a:rPr lang="ja-JP" altLang="en-US" sz="2800" b="1" dirty="0">
                <a:latin typeface="ＭＳ 明朝" panose="02020609040205080304" pitchFamily="17" charset="-128"/>
                <a:ea typeface="ＭＳ 明朝" panose="02020609040205080304" pitchFamily="17" charset="-128"/>
              </a:rPr>
              <a:t>をしますが、</a:t>
            </a:r>
          </a:p>
          <a:p>
            <a:pPr algn="ctr">
              <a:lnSpc>
                <a:spcPts val="4800"/>
              </a:lnSpc>
            </a:pPr>
            <a:r>
              <a:rPr lang="ja-JP" altLang="en-US" sz="2800" b="1" dirty="0">
                <a:latin typeface="ＭＳ 明朝" panose="02020609040205080304" pitchFamily="17" charset="-128"/>
                <a:ea typeface="ＭＳ 明朝" panose="02020609040205080304" pitchFamily="17" charset="-128"/>
              </a:rPr>
              <a:t>１０</a:t>
            </a:r>
            <a:r>
              <a:rPr lang="en-US" altLang="ja-JP" sz="2800" b="1" dirty="0">
                <a:latin typeface="ＭＳ 明朝" panose="02020609040205080304" pitchFamily="17" charset="-128"/>
                <a:ea typeface="ＭＳ 明朝" panose="02020609040205080304" pitchFamily="17" charset="-128"/>
              </a:rPr>
              <a:t>%</a:t>
            </a:r>
            <a:r>
              <a:rPr lang="ja-JP" altLang="en-US" sz="2800" b="1" dirty="0">
                <a:latin typeface="ＭＳ 明朝" panose="02020609040205080304" pitchFamily="17" charset="-128"/>
                <a:ea typeface="ＭＳ 明朝" panose="02020609040205080304" pitchFamily="17" charset="-128"/>
              </a:rPr>
              <a:t>以下の一部の優秀な投資家がその負け</a:t>
            </a:r>
          </a:p>
          <a:p>
            <a:pPr algn="ctr">
              <a:lnSpc>
                <a:spcPts val="4800"/>
              </a:lnSpc>
            </a:pPr>
            <a:r>
              <a:rPr lang="ja-JP" altLang="en-US" sz="2800" b="1" dirty="0">
                <a:latin typeface="ＭＳ 明朝" panose="02020609040205080304" pitchFamily="17" charset="-128"/>
                <a:ea typeface="ＭＳ 明朝" panose="02020609040205080304" pitchFamily="17" charset="-128"/>
              </a:rPr>
              <a:t>の全てを勝ちで持っていくということです。</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979626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1843952"/>
            <a:ext cx="11122926" cy="3170099"/>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あなたは、</a:t>
            </a:r>
            <a:r>
              <a:rPr lang="ja-JP" altLang="en-US" sz="2800" b="1" dirty="0">
                <a:solidFill>
                  <a:srgbClr val="C00000"/>
                </a:solidFill>
                <a:latin typeface="ＭＳ 明朝" panose="02020609040205080304" pitchFamily="17" charset="-128"/>
                <a:ea typeface="ＭＳ 明朝" panose="02020609040205080304" pitchFamily="17" charset="-128"/>
              </a:rPr>
              <a:t>収入目標</a:t>
            </a:r>
            <a:r>
              <a:rPr lang="ja-JP" altLang="en-US" sz="2800" b="1" dirty="0">
                <a:latin typeface="ＭＳ 明朝" panose="02020609040205080304" pitchFamily="17" charset="-128"/>
                <a:ea typeface="ＭＳ 明朝" panose="02020609040205080304" pitchFamily="17" charset="-128"/>
              </a:rPr>
              <a:t>を立てる</a:t>
            </a:r>
          </a:p>
          <a:p>
            <a:pPr algn="ctr">
              <a:lnSpc>
                <a:spcPts val="4800"/>
              </a:lnSpc>
            </a:pPr>
            <a:r>
              <a:rPr lang="ja-JP" altLang="en-US" sz="2800" b="1" dirty="0">
                <a:latin typeface="ＭＳ 明朝" panose="02020609040205080304" pitchFamily="17" charset="-128"/>
                <a:ea typeface="ＭＳ 明朝" panose="02020609040205080304" pitchFamily="17" charset="-128"/>
              </a:rPr>
              <a:t>ベストなタイミングがいつなのか、知っていますか？</a:t>
            </a:r>
          </a:p>
          <a:p>
            <a:pPr algn="ctr">
              <a:lnSpc>
                <a:spcPts val="4800"/>
              </a:lnSpc>
            </a:pPr>
            <a:endParaRPr lang="en-US" altLang="ja-JP" sz="2800" b="1" dirty="0">
              <a:latin typeface="ＭＳ 明朝" panose="02020609040205080304" pitchFamily="17" charset="-128"/>
              <a:ea typeface="ＭＳ 明朝" panose="02020609040205080304" pitchFamily="17" charset="-128"/>
            </a:endParaRPr>
          </a:p>
          <a:p>
            <a:pPr algn="ctr">
              <a:lnSpc>
                <a:spcPts val="4800"/>
              </a:lnSpc>
            </a:pPr>
            <a:r>
              <a:rPr lang="ja-JP" altLang="en-US" sz="2800" b="1" dirty="0">
                <a:latin typeface="ＭＳ 明朝" panose="02020609040205080304" pitchFamily="17" charset="-128"/>
                <a:ea typeface="ＭＳ 明朝" panose="02020609040205080304" pitchFamily="17" charset="-128"/>
              </a:rPr>
              <a:t>（実は多くの社長や起業家は、</a:t>
            </a:r>
          </a:p>
          <a:p>
            <a:pPr algn="ctr">
              <a:lnSpc>
                <a:spcPts val="4800"/>
              </a:lnSpc>
            </a:pPr>
            <a:r>
              <a:rPr lang="ja-JP" altLang="en-US" sz="2800" b="1" dirty="0">
                <a:latin typeface="ＭＳ 明朝" panose="02020609040205080304" pitchFamily="17" charset="-128"/>
                <a:ea typeface="ＭＳ 明朝" panose="02020609040205080304" pitchFamily="17" charset="-128"/>
              </a:rPr>
              <a:t>収入目標を立てるのが</a:t>
            </a:r>
            <a:r>
              <a:rPr lang="ja-JP" altLang="en-US" sz="2800" b="1" dirty="0">
                <a:solidFill>
                  <a:srgbClr val="C00000"/>
                </a:solidFill>
                <a:latin typeface="ＭＳ 明朝" panose="02020609040205080304" pitchFamily="17" charset="-128"/>
                <a:ea typeface="ＭＳ 明朝" panose="02020609040205080304" pitchFamily="17" charset="-128"/>
              </a:rPr>
              <a:t>早すぎて</a:t>
            </a:r>
            <a:r>
              <a:rPr lang="ja-JP" altLang="en-US" sz="2800" b="1" dirty="0">
                <a:latin typeface="ＭＳ 明朝" panose="02020609040205080304" pitchFamily="17" charset="-128"/>
                <a:ea typeface="ＭＳ 明朝" panose="02020609040205080304" pitchFamily="17" charset="-128"/>
              </a:rPr>
              <a:t>失敗しています</a:t>
            </a:r>
            <a:r>
              <a:rPr lang="en-US" altLang="ja-JP" sz="2800" b="1" dirty="0">
                <a:latin typeface="ＭＳ 明朝" panose="02020609040205080304" pitchFamily="17" charset="-128"/>
                <a:ea typeface="ＭＳ 明朝" panose="02020609040205080304" pitchFamily="17" charset="-128"/>
              </a:rPr>
              <a:t>…</a:t>
            </a:r>
            <a:r>
              <a:rPr lang="ja-JP" altLang="en-US"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10226531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809599"/>
            <a:ext cx="11122926" cy="1238801"/>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なぜ、勝ち組投資家は勝てるのか。</a:t>
            </a:r>
          </a:p>
          <a:p>
            <a:pPr algn="ctr">
              <a:lnSpc>
                <a:spcPts val="4800"/>
              </a:lnSpc>
            </a:pPr>
            <a:r>
              <a:rPr lang="ja-JP" altLang="en-US" sz="2800" b="1" dirty="0">
                <a:latin typeface="ＭＳ 明朝" panose="02020609040205080304" pitchFamily="17" charset="-128"/>
                <a:ea typeface="ＭＳ 明朝" panose="02020609040205080304" pitchFamily="17" charset="-128"/>
              </a:rPr>
              <a:t>それは</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98381445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1228398"/>
            <a:ext cx="11122926" cy="4401205"/>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一般大衆が買って</a:t>
            </a:r>
          </a:p>
          <a:p>
            <a:pPr algn="ctr">
              <a:lnSpc>
                <a:spcPts val="4800"/>
              </a:lnSpc>
            </a:pPr>
            <a:r>
              <a:rPr lang="ja-JP" altLang="en-US" sz="2800" b="1" dirty="0">
                <a:latin typeface="ＭＳ 明朝" panose="02020609040205080304" pitchFamily="17" charset="-128"/>
                <a:ea typeface="ＭＳ 明朝" panose="02020609040205080304" pitchFamily="17" charset="-128"/>
              </a:rPr>
              <a:t>値段が上がっている時に売り、</a:t>
            </a:r>
            <a:endParaRPr lang="en-US" altLang="ja-JP" sz="2800" b="1" dirty="0">
              <a:latin typeface="ＭＳ 明朝" panose="02020609040205080304" pitchFamily="17" charset="-128"/>
              <a:ea typeface="ＭＳ 明朝" panose="02020609040205080304" pitchFamily="17" charset="-128"/>
            </a:endParaRPr>
          </a:p>
          <a:p>
            <a:pPr algn="ctr">
              <a:lnSpc>
                <a:spcPts val="4800"/>
              </a:lnSpc>
            </a:pPr>
            <a:endParaRPr lang="ja-JP" altLang="en-US" sz="2800" b="1" dirty="0">
              <a:latin typeface="ＭＳ 明朝" panose="02020609040205080304" pitchFamily="17" charset="-128"/>
              <a:ea typeface="ＭＳ 明朝" panose="02020609040205080304" pitchFamily="17" charset="-128"/>
            </a:endParaRPr>
          </a:p>
          <a:p>
            <a:pPr algn="ctr">
              <a:lnSpc>
                <a:spcPts val="4800"/>
              </a:lnSpc>
            </a:pPr>
            <a:r>
              <a:rPr lang="ja-JP" altLang="en-US" sz="2800" b="1" dirty="0">
                <a:latin typeface="ＭＳ 明朝" panose="02020609040205080304" pitchFamily="17" charset="-128"/>
                <a:ea typeface="ＭＳ 明朝" panose="02020609040205080304" pitchFamily="17" charset="-128"/>
              </a:rPr>
              <a:t>一般大衆が売って</a:t>
            </a:r>
          </a:p>
          <a:p>
            <a:pPr algn="ctr">
              <a:lnSpc>
                <a:spcPts val="4800"/>
              </a:lnSpc>
            </a:pPr>
            <a:r>
              <a:rPr lang="ja-JP" altLang="en-US" sz="2800" b="1" dirty="0">
                <a:latin typeface="ＭＳ 明朝" panose="02020609040205080304" pitchFamily="17" charset="-128"/>
                <a:ea typeface="ＭＳ 明朝" panose="02020609040205080304" pitchFamily="17" charset="-128"/>
              </a:rPr>
              <a:t>値段が下がっている時に買う。</a:t>
            </a:r>
            <a:endParaRPr lang="en-US" altLang="ja-JP" sz="2800" b="1" dirty="0">
              <a:latin typeface="ＭＳ 明朝" panose="02020609040205080304" pitchFamily="17" charset="-128"/>
              <a:ea typeface="ＭＳ 明朝" panose="02020609040205080304" pitchFamily="17" charset="-128"/>
            </a:endParaRPr>
          </a:p>
          <a:p>
            <a:pPr algn="ctr">
              <a:lnSpc>
                <a:spcPts val="4800"/>
              </a:lnSpc>
            </a:pPr>
            <a:endParaRPr lang="ja-JP" altLang="en-US" sz="2800" b="1" dirty="0">
              <a:latin typeface="ＭＳ 明朝" panose="02020609040205080304" pitchFamily="17" charset="-128"/>
              <a:ea typeface="ＭＳ 明朝" panose="02020609040205080304" pitchFamily="17" charset="-128"/>
            </a:endParaRPr>
          </a:p>
          <a:p>
            <a:pPr algn="ctr">
              <a:lnSpc>
                <a:spcPts val="4800"/>
              </a:lnSpc>
            </a:pPr>
            <a:r>
              <a:rPr lang="ja-JP" altLang="en-US" sz="2800" b="1" dirty="0">
                <a:latin typeface="ＭＳ 明朝" panose="02020609040205080304" pitchFamily="17" charset="-128"/>
                <a:ea typeface="ＭＳ 明朝" panose="02020609040205080304" pitchFamily="17" charset="-128"/>
              </a:rPr>
              <a:t>つまり</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426415204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594277" y="5357656"/>
            <a:ext cx="11122926" cy="623248"/>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一般大衆とは</a:t>
            </a:r>
            <a:r>
              <a:rPr lang="ja-JP" altLang="en-US" sz="2800" b="1" dirty="0">
                <a:solidFill>
                  <a:srgbClr val="C00000"/>
                </a:solidFill>
                <a:latin typeface="ＭＳ 明朝" panose="02020609040205080304" pitchFamily="17" charset="-128"/>
                <a:ea typeface="ＭＳ 明朝" panose="02020609040205080304" pitchFamily="17" charset="-128"/>
              </a:rPr>
              <a:t>逆</a:t>
            </a:r>
            <a:r>
              <a:rPr lang="ja-JP" altLang="en-US" sz="2800" b="1" dirty="0">
                <a:latin typeface="ＭＳ 明朝" panose="02020609040205080304" pitchFamily="17" charset="-128"/>
                <a:ea typeface="ＭＳ 明朝" panose="02020609040205080304" pitchFamily="17" charset="-128"/>
              </a:rPr>
              <a:t>の動きをしているからです。</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67924312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194047"/>
            <a:ext cx="11122926" cy="2469907"/>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あらゆる分野にこの法則は当てはまります。</a:t>
            </a:r>
            <a:endParaRPr lang="en-US" altLang="ja-JP" sz="2800" b="1" dirty="0">
              <a:latin typeface="ＭＳ 明朝" panose="02020609040205080304" pitchFamily="17" charset="-128"/>
              <a:ea typeface="ＭＳ 明朝" panose="02020609040205080304" pitchFamily="17" charset="-128"/>
            </a:endParaRPr>
          </a:p>
          <a:p>
            <a:pPr algn="ctr">
              <a:lnSpc>
                <a:spcPts val="4800"/>
              </a:lnSpc>
            </a:pPr>
            <a:endParaRPr lang="ja-JP" altLang="en-US" sz="2800" b="1" dirty="0">
              <a:latin typeface="ＭＳ 明朝" panose="02020609040205080304" pitchFamily="17" charset="-128"/>
              <a:ea typeface="ＭＳ 明朝" panose="02020609040205080304" pitchFamily="17" charset="-128"/>
            </a:endParaRPr>
          </a:p>
          <a:p>
            <a:pPr algn="ctr">
              <a:lnSpc>
                <a:spcPts val="4800"/>
              </a:lnSpc>
            </a:pPr>
            <a:r>
              <a:rPr lang="ja-JP" altLang="en-US" sz="2800" b="1" dirty="0">
                <a:latin typeface="ＭＳ 明朝" panose="02020609040205080304" pitchFamily="17" charset="-128"/>
                <a:ea typeface="ＭＳ 明朝" panose="02020609040205080304" pitchFamily="17" charset="-128"/>
              </a:rPr>
              <a:t>人と同じ情報を取り、人と同じ行動をし、</a:t>
            </a:r>
          </a:p>
          <a:p>
            <a:pPr algn="ctr">
              <a:lnSpc>
                <a:spcPts val="4800"/>
              </a:lnSpc>
            </a:pPr>
            <a:r>
              <a:rPr lang="ja-JP" altLang="en-US" sz="2800" b="1" dirty="0">
                <a:latin typeface="ＭＳ 明朝" panose="02020609040205080304" pitchFamily="17" charset="-128"/>
                <a:ea typeface="ＭＳ 明朝" panose="02020609040205080304" pitchFamily="17" charset="-128"/>
              </a:rPr>
              <a:t>人と同じ考え方をして</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79409544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809599"/>
            <a:ext cx="11122926" cy="1238801"/>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自分一人だけ、人と</a:t>
            </a:r>
            <a:r>
              <a:rPr lang="ja-JP" altLang="en-US" sz="2800" b="1" dirty="0">
                <a:solidFill>
                  <a:srgbClr val="C00000"/>
                </a:solidFill>
                <a:latin typeface="ＭＳ 明朝" panose="02020609040205080304" pitchFamily="17" charset="-128"/>
                <a:ea typeface="ＭＳ 明朝" panose="02020609040205080304" pitchFamily="17" charset="-128"/>
              </a:rPr>
              <a:t>違った</a:t>
            </a:r>
            <a:r>
              <a:rPr lang="ja-JP" altLang="en-US" sz="2800" b="1" dirty="0">
                <a:latin typeface="ＭＳ 明朝" panose="02020609040205080304" pitchFamily="17" charset="-128"/>
                <a:ea typeface="ＭＳ 明朝" panose="02020609040205080304" pitchFamily="17" charset="-128"/>
              </a:rPr>
              <a:t>結果になれる、</a:t>
            </a:r>
          </a:p>
          <a:p>
            <a:pPr algn="ctr">
              <a:lnSpc>
                <a:spcPts val="4800"/>
              </a:lnSpc>
            </a:pPr>
            <a:r>
              <a:rPr lang="ja-JP" altLang="en-US" sz="2800" b="1" dirty="0">
                <a:latin typeface="ＭＳ 明朝" panose="02020609040205080304" pitchFamily="17" charset="-128"/>
                <a:ea typeface="ＭＳ 明朝" panose="02020609040205080304" pitchFamily="17" charset="-128"/>
              </a:rPr>
              <a:t>なんてことはありえませんよね</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06249419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506151"/>
            <a:ext cx="11122926" cy="1845698"/>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「原因」があって「結果」があります。</a:t>
            </a:r>
            <a:endParaRPr lang="en-US" altLang="ja-JP" sz="2800" b="1" dirty="0">
              <a:latin typeface="ＭＳ 明朝" panose="02020609040205080304" pitchFamily="17" charset="-128"/>
              <a:ea typeface="ＭＳ 明朝" panose="02020609040205080304" pitchFamily="17" charset="-128"/>
            </a:endParaRPr>
          </a:p>
          <a:p>
            <a:pPr algn="ctr">
              <a:lnSpc>
                <a:spcPts val="4800"/>
              </a:lnSpc>
            </a:pPr>
            <a:endParaRPr lang="ja-JP" altLang="en-US" sz="2800" b="1" dirty="0">
              <a:latin typeface="ＭＳ 明朝" panose="02020609040205080304" pitchFamily="17" charset="-128"/>
              <a:ea typeface="ＭＳ 明朝" panose="02020609040205080304" pitchFamily="17" charset="-128"/>
            </a:endParaRPr>
          </a:p>
          <a:p>
            <a:pPr algn="ctr">
              <a:lnSpc>
                <a:spcPts val="4800"/>
              </a:lnSpc>
            </a:pPr>
            <a:r>
              <a:rPr lang="ja-JP" altLang="en-US" sz="2800" b="1" dirty="0">
                <a:latin typeface="ＭＳ 明朝" panose="02020609040205080304" pitchFamily="17" charset="-128"/>
                <a:ea typeface="ＭＳ 明朝" panose="02020609040205080304" pitchFamily="17" charset="-128"/>
              </a:rPr>
              <a:t>だから</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77103431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809599"/>
            <a:ext cx="11122926" cy="1238801"/>
          </a:xfrm>
          <a:prstGeom prst="rect">
            <a:avLst/>
          </a:prstGeom>
          <a:noFill/>
        </p:spPr>
        <p:txBody>
          <a:bodyPr wrap="square" rtlCol="0" anchor="ctr">
            <a:spAutoFit/>
          </a:bodyPr>
          <a:lstStyle/>
          <a:p>
            <a:pPr algn="ctr">
              <a:lnSpc>
                <a:spcPts val="4800"/>
              </a:lnSpc>
            </a:pPr>
            <a:r>
              <a:rPr lang="ja-JP" altLang="en-US" sz="3200" b="1" dirty="0">
                <a:latin typeface="ＭＳ 明朝" panose="02020609040205080304" pitchFamily="17" charset="-128"/>
                <a:ea typeface="ＭＳ 明朝" panose="02020609040205080304" pitchFamily="17" charset="-128"/>
              </a:rPr>
              <a:t>もし人と違った「</a:t>
            </a:r>
            <a:r>
              <a:rPr lang="ja-JP" altLang="en-US" sz="3200" b="1" dirty="0">
                <a:solidFill>
                  <a:srgbClr val="C00000"/>
                </a:solidFill>
                <a:latin typeface="ＭＳ 明朝" panose="02020609040205080304" pitchFamily="17" charset="-128"/>
                <a:ea typeface="ＭＳ 明朝" panose="02020609040205080304" pitchFamily="17" charset="-128"/>
              </a:rPr>
              <a:t>結果</a:t>
            </a:r>
            <a:r>
              <a:rPr lang="ja-JP" altLang="en-US" sz="3200" b="1" dirty="0">
                <a:latin typeface="ＭＳ 明朝" panose="02020609040205080304" pitchFamily="17" charset="-128"/>
                <a:ea typeface="ＭＳ 明朝" panose="02020609040205080304" pitchFamily="17" charset="-128"/>
              </a:rPr>
              <a:t>」が欲しければ、</a:t>
            </a:r>
          </a:p>
          <a:p>
            <a:pPr algn="ctr">
              <a:lnSpc>
                <a:spcPts val="4800"/>
              </a:lnSpc>
            </a:pPr>
            <a:r>
              <a:rPr lang="ja-JP" altLang="en-US" sz="3200" b="1" dirty="0">
                <a:latin typeface="ＭＳ 明朝" panose="02020609040205080304" pitchFamily="17" charset="-128"/>
                <a:ea typeface="ＭＳ 明朝" panose="02020609040205080304" pitchFamily="17" charset="-128"/>
              </a:rPr>
              <a:t>人と違った「</a:t>
            </a:r>
            <a:r>
              <a:rPr lang="ja-JP" altLang="en-US" sz="3200" b="1" dirty="0">
                <a:solidFill>
                  <a:srgbClr val="C00000"/>
                </a:solidFill>
                <a:latin typeface="ＭＳ 明朝" panose="02020609040205080304" pitchFamily="17" charset="-128"/>
                <a:ea typeface="ＭＳ 明朝" panose="02020609040205080304" pitchFamily="17" charset="-128"/>
              </a:rPr>
              <a:t>原因</a:t>
            </a:r>
            <a:r>
              <a:rPr lang="ja-JP" altLang="en-US" sz="3200" b="1" dirty="0">
                <a:latin typeface="ＭＳ 明朝" panose="02020609040205080304" pitchFamily="17" charset="-128"/>
                <a:ea typeface="ＭＳ 明朝" panose="02020609040205080304" pitchFamily="17" charset="-128"/>
              </a:rPr>
              <a:t>」が必要なのです</a:t>
            </a:r>
            <a:r>
              <a:rPr lang="en-US" altLang="ja-JP" sz="3200" b="1" dirty="0">
                <a:latin typeface="ＭＳ 明朝" panose="02020609040205080304" pitchFamily="17" charset="-128"/>
                <a:ea typeface="ＭＳ 明朝" panose="02020609040205080304" pitchFamily="17" charset="-128"/>
              </a:rPr>
              <a:t>…</a:t>
            </a:r>
            <a:endParaRPr kumimoji="1" lang="en-US" altLang="ja-JP" sz="32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253492150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194047"/>
            <a:ext cx="11122926" cy="2469907"/>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人と違った</a:t>
            </a:r>
            <a:r>
              <a:rPr lang="ja-JP" altLang="en-US" sz="2800" b="1" dirty="0">
                <a:solidFill>
                  <a:srgbClr val="C00000"/>
                </a:solidFill>
                <a:latin typeface="ＭＳ 明朝" panose="02020609040205080304" pitchFamily="17" charset="-128"/>
                <a:ea typeface="ＭＳ 明朝" panose="02020609040205080304" pitchFamily="17" charset="-128"/>
              </a:rPr>
              <a:t>情報</a:t>
            </a:r>
            <a:r>
              <a:rPr lang="ja-JP" altLang="en-US" sz="2800" b="1" dirty="0">
                <a:latin typeface="ＭＳ 明朝" panose="02020609040205080304" pitchFamily="17" charset="-128"/>
                <a:ea typeface="ＭＳ 明朝" panose="02020609040205080304" pitchFamily="17" charset="-128"/>
              </a:rPr>
              <a:t>、人と違った</a:t>
            </a:r>
            <a:r>
              <a:rPr lang="ja-JP" altLang="en-US" sz="2800" b="1" dirty="0">
                <a:solidFill>
                  <a:srgbClr val="C00000"/>
                </a:solidFill>
                <a:latin typeface="ＭＳ 明朝" panose="02020609040205080304" pitchFamily="17" charset="-128"/>
                <a:ea typeface="ＭＳ 明朝" panose="02020609040205080304" pitchFamily="17" charset="-128"/>
              </a:rPr>
              <a:t>行動</a:t>
            </a:r>
            <a:r>
              <a:rPr lang="ja-JP" altLang="en-US" sz="2800" b="1" dirty="0">
                <a:latin typeface="ＭＳ 明朝" panose="02020609040205080304" pitchFamily="17" charset="-128"/>
                <a:ea typeface="ＭＳ 明朝" panose="02020609040205080304" pitchFamily="17" charset="-128"/>
              </a:rPr>
              <a:t>、</a:t>
            </a:r>
          </a:p>
          <a:p>
            <a:pPr algn="ctr">
              <a:lnSpc>
                <a:spcPts val="4800"/>
              </a:lnSpc>
            </a:pPr>
            <a:r>
              <a:rPr lang="ja-JP" altLang="en-US" sz="2800" b="1" dirty="0">
                <a:latin typeface="ＭＳ 明朝" panose="02020609040205080304" pitchFamily="17" charset="-128"/>
                <a:ea typeface="ＭＳ 明朝" panose="02020609040205080304" pitchFamily="17" charset="-128"/>
              </a:rPr>
              <a:t>人と違った</a:t>
            </a:r>
            <a:r>
              <a:rPr lang="ja-JP" altLang="en-US" sz="2800" b="1" dirty="0">
                <a:solidFill>
                  <a:srgbClr val="C00000"/>
                </a:solidFill>
                <a:latin typeface="ＭＳ 明朝" panose="02020609040205080304" pitchFamily="17" charset="-128"/>
                <a:ea typeface="ＭＳ 明朝" panose="02020609040205080304" pitchFamily="17" charset="-128"/>
              </a:rPr>
              <a:t>考え方</a:t>
            </a:r>
            <a:r>
              <a:rPr lang="ja-JP" altLang="en-US" sz="2800" b="1" dirty="0">
                <a:latin typeface="ＭＳ 明朝" panose="02020609040205080304" pitchFamily="17" charset="-128"/>
                <a:ea typeface="ＭＳ 明朝" panose="02020609040205080304" pitchFamily="17" charset="-128"/>
              </a:rPr>
              <a:t>が必要なのです。</a:t>
            </a:r>
            <a:endParaRPr lang="en-US" altLang="ja-JP" sz="2800" b="1" dirty="0">
              <a:latin typeface="ＭＳ 明朝" panose="02020609040205080304" pitchFamily="17" charset="-128"/>
              <a:ea typeface="ＭＳ 明朝" panose="02020609040205080304" pitchFamily="17" charset="-128"/>
            </a:endParaRPr>
          </a:p>
          <a:p>
            <a:pPr algn="ctr">
              <a:lnSpc>
                <a:spcPts val="4800"/>
              </a:lnSpc>
            </a:pPr>
            <a:endParaRPr lang="ja-JP" altLang="en-US" sz="2800" b="1" dirty="0">
              <a:latin typeface="ＭＳ 明朝" panose="02020609040205080304" pitchFamily="17" charset="-128"/>
              <a:ea typeface="ＭＳ 明朝" panose="02020609040205080304" pitchFamily="17" charset="-128"/>
            </a:endParaRPr>
          </a:p>
          <a:p>
            <a:pPr algn="ctr">
              <a:lnSpc>
                <a:spcPts val="4800"/>
              </a:lnSpc>
            </a:pPr>
            <a:r>
              <a:rPr lang="ja-JP" altLang="en-US" sz="2800" b="1" dirty="0">
                <a:latin typeface="ＭＳ 明朝" panose="02020609040205080304" pitchFamily="17" charset="-128"/>
                <a:ea typeface="ＭＳ 明朝" panose="02020609040205080304" pitchFamily="17" charset="-128"/>
              </a:rPr>
              <a:t>だから</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82173642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594277" y="4798419"/>
            <a:ext cx="11122926" cy="1238801"/>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「変わった人」になるのを</a:t>
            </a:r>
          </a:p>
          <a:p>
            <a:pPr algn="ctr">
              <a:lnSpc>
                <a:spcPts val="4800"/>
              </a:lnSpc>
            </a:pPr>
            <a:r>
              <a:rPr lang="ja-JP" altLang="en-US" sz="2800" b="1" dirty="0">
                <a:latin typeface="ＭＳ 明朝" panose="02020609040205080304" pitchFamily="17" charset="-128"/>
                <a:ea typeface="ＭＳ 明朝" panose="02020609040205080304" pitchFamily="17" charset="-128"/>
              </a:rPr>
              <a:t>恐れてはいけません</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52321039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809599"/>
            <a:ext cx="11122926" cy="1238801"/>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「知識のドーナツ化」</a:t>
            </a:r>
          </a:p>
          <a:p>
            <a:pPr algn="ctr">
              <a:lnSpc>
                <a:spcPts val="4800"/>
              </a:lnSpc>
            </a:pPr>
            <a:r>
              <a:rPr lang="ja-JP" altLang="en-US" sz="2800" b="1" dirty="0">
                <a:latin typeface="ＭＳ 明朝" panose="02020609040205080304" pitchFamily="17" charset="-128"/>
                <a:ea typeface="ＭＳ 明朝" panose="02020609040205080304" pitchFamily="17" charset="-128"/>
              </a:rPr>
              <a:t>という言葉があります。これは</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22797140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501823"/>
            <a:ext cx="11122926" cy="1854354"/>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これらは、</a:t>
            </a:r>
          </a:p>
          <a:p>
            <a:pPr algn="ctr">
              <a:lnSpc>
                <a:spcPts val="4800"/>
              </a:lnSpc>
            </a:pPr>
            <a:r>
              <a:rPr lang="ja-JP" altLang="en-US" sz="2800" b="1" dirty="0">
                <a:latin typeface="ＭＳ 明朝" panose="02020609040205080304" pitchFamily="17" charset="-128"/>
                <a:ea typeface="ＭＳ 明朝" panose="02020609040205080304" pitchFamily="17" charset="-128"/>
              </a:rPr>
              <a:t>成功できない社長・起業家が陥る間違いの</a:t>
            </a:r>
          </a:p>
          <a:p>
            <a:pPr algn="ctr">
              <a:lnSpc>
                <a:spcPts val="4800"/>
              </a:lnSpc>
            </a:pPr>
            <a:r>
              <a:rPr lang="ja-JP" altLang="en-US" sz="2800" b="1" dirty="0">
                <a:latin typeface="ＭＳ 明朝" panose="02020609040205080304" pitchFamily="17" charset="-128"/>
                <a:ea typeface="ＭＳ 明朝" panose="02020609040205080304" pitchFamily="17" charset="-128"/>
              </a:rPr>
              <a:t>ほんの一部です。でも</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809248619"/>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777157" y="4168449"/>
            <a:ext cx="11122926" cy="2246769"/>
          </a:xfrm>
          <a:prstGeom prst="rect">
            <a:avLst/>
          </a:prstGeom>
          <a:noFill/>
        </p:spPr>
        <p:txBody>
          <a:bodyPr wrap="square" rtlCol="0" anchor="ctr">
            <a:spAutoFit/>
          </a:bodyPr>
          <a:lstStyle/>
          <a:p>
            <a:pPr algn="ctr"/>
            <a:r>
              <a:rPr lang="ja-JP" altLang="en-US" sz="2800" b="1" dirty="0">
                <a:latin typeface="ＭＳ 明朝" panose="02020609040205080304" pitchFamily="17" charset="-128"/>
                <a:ea typeface="ＭＳ 明朝" panose="02020609040205080304" pitchFamily="17" charset="-128"/>
              </a:rPr>
              <a:t>人が知っているようなことを</a:t>
            </a:r>
          </a:p>
          <a:p>
            <a:pPr algn="ctr"/>
            <a:r>
              <a:rPr lang="ja-JP" altLang="en-US" sz="2800" b="1" dirty="0">
                <a:latin typeface="ＭＳ 明朝" panose="02020609040205080304" pitchFamily="17" charset="-128"/>
                <a:ea typeface="ＭＳ 明朝" panose="02020609040205080304" pitchFamily="17" charset="-128"/>
              </a:rPr>
              <a:t>知る必要はなく、</a:t>
            </a:r>
            <a:endParaRPr lang="en-US" altLang="ja-JP" sz="2800" b="1" dirty="0">
              <a:latin typeface="ＭＳ 明朝" panose="02020609040205080304" pitchFamily="17" charset="-128"/>
              <a:ea typeface="ＭＳ 明朝" panose="02020609040205080304" pitchFamily="17" charset="-128"/>
            </a:endParaRPr>
          </a:p>
          <a:p>
            <a:pPr algn="ctr"/>
            <a:endParaRPr lang="ja-JP" altLang="en-US" sz="2800" b="1" dirty="0">
              <a:latin typeface="ＭＳ 明朝" panose="02020609040205080304" pitchFamily="17" charset="-128"/>
              <a:ea typeface="ＭＳ 明朝" panose="02020609040205080304" pitchFamily="17" charset="-128"/>
            </a:endParaRPr>
          </a:p>
          <a:p>
            <a:pPr algn="ctr"/>
            <a:r>
              <a:rPr lang="ja-JP" altLang="en-US" sz="2800" b="1" dirty="0">
                <a:latin typeface="ＭＳ 明朝" panose="02020609040205080304" pitchFamily="17" charset="-128"/>
                <a:ea typeface="ＭＳ 明朝" panose="02020609040205080304" pitchFamily="17" charset="-128"/>
              </a:rPr>
              <a:t>人が知らないことを知っている必要がある</a:t>
            </a:r>
          </a:p>
          <a:p>
            <a:pPr algn="ctr"/>
            <a:r>
              <a:rPr lang="ja-JP" altLang="en-US" sz="2800" b="1" dirty="0">
                <a:latin typeface="ＭＳ 明朝" panose="02020609040205080304" pitchFamily="17" charset="-128"/>
                <a:ea typeface="ＭＳ 明朝" panose="02020609040205080304" pitchFamily="17" charset="-128"/>
              </a:rPr>
              <a:t>ということです</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269772264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62857" y="3681136"/>
            <a:ext cx="11122926" cy="2887970"/>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もし誰に聞いても知っているような情報は、</a:t>
            </a:r>
          </a:p>
          <a:p>
            <a:pPr algn="ctr">
              <a:lnSpc>
                <a:spcPts val="4800"/>
              </a:lnSpc>
            </a:pPr>
            <a:r>
              <a:rPr lang="ja-JP" altLang="en-US" sz="2800" b="1" dirty="0">
                <a:latin typeface="ＭＳ 明朝" panose="02020609040205080304" pitchFamily="17" charset="-128"/>
                <a:ea typeface="ＭＳ 明朝" panose="02020609040205080304" pitchFamily="17" charset="-128"/>
              </a:rPr>
              <a:t>文字通り誰に聞いても知っているわけですから、</a:t>
            </a:r>
            <a:endParaRPr lang="en-US" altLang="ja-JP" sz="2800" b="1" dirty="0">
              <a:latin typeface="ＭＳ 明朝" panose="02020609040205080304" pitchFamily="17" charset="-128"/>
              <a:ea typeface="ＭＳ 明朝" panose="02020609040205080304" pitchFamily="17" charset="-128"/>
            </a:endParaRPr>
          </a:p>
          <a:p>
            <a:pPr algn="ctr">
              <a:lnSpc>
                <a:spcPts val="2600"/>
              </a:lnSpc>
            </a:pPr>
            <a:endParaRPr lang="ja-JP" altLang="en-US" sz="2800" b="1" dirty="0">
              <a:latin typeface="ＭＳ 明朝" panose="02020609040205080304" pitchFamily="17" charset="-128"/>
              <a:ea typeface="ＭＳ 明朝" panose="02020609040205080304" pitchFamily="17" charset="-128"/>
            </a:endParaRPr>
          </a:p>
          <a:p>
            <a:pPr algn="ctr">
              <a:lnSpc>
                <a:spcPts val="4800"/>
              </a:lnSpc>
            </a:pPr>
            <a:r>
              <a:rPr lang="ja-JP" altLang="en-US" sz="2800" b="1" dirty="0">
                <a:latin typeface="ＭＳ 明朝" panose="02020609040205080304" pitchFamily="17" charset="-128"/>
                <a:ea typeface="ＭＳ 明朝" panose="02020609040205080304" pitchFamily="17" charset="-128"/>
              </a:rPr>
              <a:t>あなたがわざわざ知ることはない、</a:t>
            </a:r>
          </a:p>
          <a:p>
            <a:pPr algn="ctr">
              <a:lnSpc>
                <a:spcPts val="4800"/>
              </a:lnSpc>
            </a:pPr>
            <a:r>
              <a:rPr lang="ja-JP" altLang="en-US" sz="2800" b="1" dirty="0">
                <a:latin typeface="ＭＳ 明朝" panose="02020609040205080304" pitchFamily="17" charset="-128"/>
                <a:ea typeface="ＭＳ 明朝" panose="02020609040205080304" pitchFamily="17" charset="-128"/>
              </a:rPr>
              <a:t>という考え方です。例えば</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243690448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501823"/>
            <a:ext cx="11122926" cy="1854354"/>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昨日、新聞やニュースで</a:t>
            </a:r>
          </a:p>
          <a:p>
            <a:pPr algn="ctr">
              <a:lnSpc>
                <a:spcPts val="4800"/>
              </a:lnSpc>
            </a:pPr>
            <a:r>
              <a:rPr lang="ja-JP" altLang="en-US" sz="2800" b="1" dirty="0">
                <a:latin typeface="ＭＳ 明朝" panose="02020609040205080304" pitchFamily="17" charset="-128"/>
                <a:ea typeface="ＭＳ 明朝" panose="02020609040205080304" pitchFamily="17" charset="-128"/>
              </a:rPr>
              <a:t>報道されていた出来事を知りたければ、</a:t>
            </a:r>
          </a:p>
          <a:p>
            <a:pPr algn="ctr">
              <a:lnSpc>
                <a:spcPts val="4800"/>
              </a:lnSpc>
            </a:pPr>
            <a:r>
              <a:rPr lang="ja-JP" altLang="en-US" sz="2800" b="1" dirty="0">
                <a:latin typeface="ＭＳ 明朝" panose="02020609040205080304" pitchFamily="17" charset="-128"/>
                <a:ea typeface="ＭＳ 明朝" panose="02020609040205080304" pitchFamily="17" charset="-128"/>
              </a:rPr>
              <a:t>誰かに聞けばいいのです</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95405320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194047"/>
            <a:ext cx="11122926" cy="2469907"/>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そうすれば、</a:t>
            </a:r>
          </a:p>
          <a:p>
            <a:pPr algn="ctr">
              <a:lnSpc>
                <a:spcPts val="4800"/>
              </a:lnSpc>
            </a:pPr>
            <a:r>
              <a:rPr lang="ja-JP" altLang="en-US" sz="2800" b="1" dirty="0">
                <a:solidFill>
                  <a:srgbClr val="C00000"/>
                </a:solidFill>
                <a:latin typeface="ＭＳ 明朝" panose="02020609040205080304" pitchFamily="17" charset="-128"/>
                <a:ea typeface="ＭＳ 明朝" panose="02020609040205080304" pitchFamily="17" charset="-128"/>
              </a:rPr>
              <a:t>誰に聞いても</a:t>
            </a:r>
            <a:r>
              <a:rPr lang="ja-JP" altLang="en-US" sz="2800" b="1" dirty="0">
                <a:latin typeface="ＭＳ 明朝" panose="02020609040205080304" pitchFamily="17" charset="-128"/>
                <a:ea typeface="ＭＳ 明朝" panose="02020609040205080304" pitchFamily="17" charset="-128"/>
              </a:rPr>
              <a:t>教えてくれるはずです。</a:t>
            </a:r>
            <a:endParaRPr lang="en-US" altLang="ja-JP" sz="2800" b="1" dirty="0">
              <a:latin typeface="ＭＳ 明朝" panose="02020609040205080304" pitchFamily="17" charset="-128"/>
              <a:ea typeface="ＭＳ 明朝" panose="02020609040205080304" pitchFamily="17" charset="-128"/>
            </a:endParaRPr>
          </a:p>
          <a:p>
            <a:pPr algn="ctr">
              <a:lnSpc>
                <a:spcPts val="4800"/>
              </a:lnSpc>
            </a:pPr>
            <a:endParaRPr lang="ja-JP" altLang="en-US" sz="2800" b="1" dirty="0">
              <a:latin typeface="ＭＳ 明朝" panose="02020609040205080304" pitchFamily="17" charset="-128"/>
              <a:ea typeface="ＭＳ 明朝" panose="02020609040205080304" pitchFamily="17" charset="-128"/>
            </a:endParaRPr>
          </a:p>
          <a:p>
            <a:pPr algn="ctr">
              <a:lnSpc>
                <a:spcPts val="4800"/>
              </a:lnSpc>
            </a:pPr>
            <a:r>
              <a:rPr lang="ja-JP" altLang="en-US" sz="2800" b="1" dirty="0">
                <a:latin typeface="ＭＳ 明朝" panose="02020609040205080304" pitchFamily="17" charset="-128"/>
                <a:ea typeface="ＭＳ 明朝" panose="02020609040205080304" pitchFamily="17" charset="-128"/>
              </a:rPr>
              <a:t>でも逆に</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0436812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1886271"/>
            <a:ext cx="11122926" cy="3085460"/>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あなたにしか答えられない事や</a:t>
            </a:r>
          </a:p>
          <a:p>
            <a:pPr algn="ctr">
              <a:lnSpc>
                <a:spcPts val="4800"/>
              </a:lnSpc>
            </a:pPr>
            <a:r>
              <a:rPr lang="ja-JP" altLang="en-US" sz="2800" b="1" dirty="0">
                <a:latin typeface="ＭＳ 明朝" panose="02020609040205080304" pitchFamily="17" charset="-128"/>
                <a:ea typeface="ＭＳ 明朝" panose="02020609040205080304" pitchFamily="17" charset="-128"/>
              </a:rPr>
              <a:t>専門分野は周りの人がみな、</a:t>
            </a:r>
          </a:p>
          <a:p>
            <a:pPr algn="ctr">
              <a:lnSpc>
                <a:spcPts val="4800"/>
              </a:lnSpc>
            </a:pPr>
            <a:r>
              <a:rPr lang="ja-JP" altLang="en-US" sz="2800" b="1" dirty="0">
                <a:latin typeface="ＭＳ 明朝" panose="02020609040205080304" pitchFamily="17" charset="-128"/>
                <a:ea typeface="ＭＳ 明朝" panose="02020609040205080304" pitchFamily="17" charset="-128"/>
              </a:rPr>
              <a:t>あなたを頼ってくることになります。</a:t>
            </a:r>
          </a:p>
          <a:p>
            <a:pPr algn="ctr">
              <a:lnSpc>
                <a:spcPts val="4800"/>
              </a:lnSpc>
            </a:pPr>
            <a:endParaRPr lang="en-US" altLang="ja-JP" sz="2800" b="1" dirty="0">
              <a:latin typeface="ＭＳ 明朝" panose="02020609040205080304" pitchFamily="17" charset="-128"/>
              <a:ea typeface="ＭＳ 明朝" panose="02020609040205080304" pitchFamily="17" charset="-128"/>
            </a:endParaRPr>
          </a:p>
          <a:p>
            <a:pPr algn="ctr">
              <a:lnSpc>
                <a:spcPts val="4800"/>
              </a:lnSpc>
            </a:pPr>
            <a:r>
              <a:rPr lang="ja-JP" altLang="en-US" sz="2800" b="1" dirty="0">
                <a:latin typeface="ＭＳ 明朝" panose="02020609040205080304" pitchFamily="17" charset="-128"/>
                <a:ea typeface="ＭＳ 明朝" panose="02020609040205080304" pitchFamily="17" charset="-128"/>
              </a:rPr>
              <a:t>そして</a:t>
            </a:r>
            <a:r>
              <a:rPr lang="en-US" altLang="ja-JP" sz="2800" b="1" dirty="0">
                <a:latin typeface="ＭＳ 明朝" panose="02020609040205080304" pitchFamily="17" charset="-128"/>
                <a:ea typeface="ＭＳ 明朝" panose="02020609040205080304" pitchFamily="17" charset="-128"/>
              </a:rPr>
              <a:t>…</a:t>
            </a: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278022640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3117376"/>
            <a:ext cx="11122926" cy="623248"/>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それこそがあなたの</a:t>
            </a:r>
            <a:r>
              <a:rPr lang="ja-JP" altLang="en-US" sz="2800" b="1" dirty="0">
                <a:solidFill>
                  <a:srgbClr val="C00000"/>
                </a:solidFill>
                <a:latin typeface="ＭＳ 明朝" panose="02020609040205080304" pitchFamily="17" charset="-128"/>
                <a:ea typeface="ＭＳ 明朝" panose="02020609040205080304" pitchFamily="17" charset="-128"/>
              </a:rPr>
              <a:t>「価値」</a:t>
            </a:r>
            <a:r>
              <a:rPr lang="ja-JP" altLang="en-US" sz="2800" b="1" dirty="0">
                <a:latin typeface="ＭＳ 明朝" panose="02020609040205080304" pitchFamily="17" charset="-128"/>
                <a:ea typeface="ＭＳ 明朝" panose="02020609040205080304" pitchFamily="17" charset="-128"/>
              </a:rPr>
              <a:t>になります</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206628827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4014561"/>
            <a:ext cx="11122926" cy="2554545"/>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情報を得たり勉強することは重要です。</a:t>
            </a:r>
            <a:endParaRPr lang="en-US" altLang="ja-JP" sz="2800" b="1" dirty="0">
              <a:latin typeface="ＭＳ 明朝" panose="02020609040205080304" pitchFamily="17" charset="-128"/>
              <a:ea typeface="ＭＳ 明朝" panose="02020609040205080304" pitchFamily="17" charset="-128"/>
            </a:endParaRPr>
          </a:p>
          <a:p>
            <a:pPr algn="ctr">
              <a:lnSpc>
                <a:spcPts val="4800"/>
              </a:lnSpc>
            </a:pPr>
            <a:endParaRPr lang="ja-JP" altLang="en-US" sz="2800" b="1" dirty="0">
              <a:latin typeface="ＭＳ 明朝" panose="02020609040205080304" pitchFamily="17" charset="-128"/>
              <a:ea typeface="ＭＳ 明朝" panose="02020609040205080304" pitchFamily="17" charset="-128"/>
            </a:endParaRPr>
          </a:p>
          <a:p>
            <a:pPr algn="ctr">
              <a:lnSpc>
                <a:spcPts val="4800"/>
              </a:lnSpc>
            </a:pPr>
            <a:r>
              <a:rPr lang="ja-JP" altLang="en-US" sz="2800" b="1" dirty="0">
                <a:latin typeface="ＭＳ 明朝" panose="02020609040205080304" pitchFamily="17" charset="-128"/>
                <a:ea typeface="ＭＳ 明朝" panose="02020609040205080304" pitchFamily="17" charset="-128"/>
              </a:rPr>
              <a:t>でも、</a:t>
            </a:r>
            <a:r>
              <a:rPr lang="ja-JP" altLang="en-US" sz="2800" b="1" dirty="0">
                <a:solidFill>
                  <a:srgbClr val="C00000"/>
                </a:solidFill>
                <a:latin typeface="ＭＳ 明朝" panose="02020609040205080304" pitchFamily="17" charset="-128"/>
                <a:ea typeface="ＭＳ 明朝" panose="02020609040205080304" pitchFamily="17" charset="-128"/>
              </a:rPr>
              <a:t>価値は人が知らないことを知っている</a:t>
            </a:r>
          </a:p>
          <a:p>
            <a:pPr algn="ctr">
              <a:lnSpc>
                <a:spcPts val="4800"/>
              </a:lnSpc>
            </a:pPr>
            <a:r>
              <a:rPr lang="ja-JP" altLang="en-US" sz="2800" b="1" dirty="0">
                <a:latin typeface="ＭＳ 明朝" panose="02020609040205080304" pitchFamily="17" charset="-128"/>
                <a:ea typeface="ＭＳ 明朝" panose="02020609040205080304" pitchFamily="17" charset="-128"/>
              </a:rPr>
              <a:t>ということにあると思いませんか？</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288928817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809599"/>
            <a:ext cx="11122926" cy="1238801"/>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人から、すごいと思われたり、</a:t>
            </a:r>
          </a:p>
          <a:p>
            <a:pPr algn="ctr">
              <a:lnSpc>
                <a:spcPts val="4800"/>
              </a:lnSpc>
            </a:pPr>
            <a:r>
              <a:rPr lang="ja-JP" altLang="en-US" sz="2800" b="1" dirty="0">
                <a:latin typeface="ＭＳ 明朝" panose="02020609040205080304" pitchFamily="17" charset="-128"/>
                <a:ea typeface="ＭＳ 明朝" panose="02020609040205080304" pitchFamily="17" charset="-128"/>
              </a:rPr>
              <a:t>物知りだと思われたり</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42748960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506151"/>
            <a:ext cx="11122926" cy="1845698"/>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あるいは面白い人だと思われるためには、</a:t>
            </a:r>
          </a:p>
          <a:p>
            <a:pPr algn="ctr">
              <a:lnSpc>
                <a:spcPts val="4800"/>
              </a:lnSpc>
            </a:pPr>
            <a:r>
              <a:rPr lang="ja-JP" altLang="en-US" sz="2800" b="1" dirty="0">
                <a:solidFill>
                  <a:srgbClr val="C00000"/>
                </a:solidFill>
                <a:latin typeface="ＭＳ 明朝" panose="02020609040205080304" pitchFamily="17" charset="-128"/>
                <a:ea typeface="ＭＳ 明朝" panose="02020609040205080304" pitchFamily="17" charset="-128"/>
              </a:rPr>
              <a:t>人が知らないことを知っている</a:t>
            </a:r>
            <a:r>
              <a:rPr lang="ja-JP" altLang="en-US" sz="2800" b="1" dirty="0">
                <a:latin typeface="ＭＳ 明朝" panose="02020609040205080304" pitchFamily="17" charset="-128"/>
                <a:ea typeface="ＭＳ 明朝" panose="02020609040205080304" pitchFamily="17" charset="-128"/>
              </a:rPr>
              <a:t>人間に</a:t>
            </a:r>
          </a:p>
          <a:p>
            <a:pPr algn="ctr">
              <a:lnSpc>
                <a:spcPts val="4800"/>
              </a:lnSpc>
            </a:pPr>
            <a:r>
              <a:rPr lang="ja-JP" altLang="en-US" sz="2800" b="1" dirty="0">
                <a:latin typeface="ＭＳ 明朝" panose="02020609040205080304" pitchFamily="17" charset="-128"/>
                <a:ea typeface="ＭＳ 明朝" panose="02020609040205080304" pitchFamily="17" charset="-128"/>
              </a:rPr>
              <a:t>なる事が大切です。</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4715031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501823"/>
            <a:ext cx="11122926" cy="1854354"/>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限られた時間で価値ある人間になる方法は、</a:t>
            </a:r>
          </a:p>
          <a:p>
            <a:pPr algn="ctr">
              <a:lnSpc>
                <a:spcPts val="4800"/>
              </a:lnSpc>
            </a:pPr>
            <a:r>
              <a:rPr lang="ja-JP" altLang="en-US" sz="2800" b="1" dirty="0">
                <a:latin typeface="ＭＳ 明朝" panose="02020609040205080304" pitchFamily="17" charset="-128"/>
                <a:ea typeface="ＭＳ 明朝" panose="02020609040205080304" pitchFamily="17" charset="-128"/>
              </a:rPr>
              <a:t>人が知らない知識を吸収することに時間を</a:t>
            </a:r>
          </a:p>
          <a:p>
            <a:pPr algn="ctr">
              <a:lnSpc>
                <a:spcPts val="4800"/>
              </a:lnSpc>
            </a:pPr>
            <a:r>
              <a:rPr lang="ja-JP" altLang="en-US" sz="2800" b="1" dirty="0">
                <a:latin typeface="ＭＳ 明朝" panose="02020609040205080304" pitchFamily="17" charset="-128"/>
                <a:ea typeface="ＭＳ 明朝" panose="02020609040205080304" pitchFamily="17" charset="-128"/>
              </a:rPr>
              <a:t>使うことです</a:t>
            </a:r>
            <a:r>
              <a:rPr lang="en-US" altLang="ja-JP" sz="2800" b="1" dirty="0">
                <a:latin typeface="ＭＳ 明朝" panose="02020609040205080304" pitchFamily="17" charset="-128"/>
                <a:ea typeface="ＭＳ 明朝" panose="02020609040205080304" pitchFamily="17" charset="-128"/>
              </a:rPr>
              <a:t>…</a:t>
            </a: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41732349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731437" y="3725668"/>
            <a:ext cx="11122926" cy="2554545"/>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これらは大した間違いではありません。</a:t>
            </a:r>
            <a:endParaRPr lang="en-US" altLang="ja-JP" sz="2800" b="1" dirty="0">
              <a:latin typeface="ＭＳ 明朝" panose="02020609040205080304" pitchFamily="17" charset="-128"/>
              <a:ea typeface="ＭＳ 明朝" panose="02020609040205080304" pitchFamily="17" charset="-128"/>
            </a:endParaRPr>
          </a:p>
          <a:p>
            <a:pPr algn="ctr">
              <a:lnSpc>
                <a:spcPts val="4800"/>
              </a:lnSpc>
            </a:pPr>
            <a:endParaRPr lang="ja-JP" altLang="en-US" sz="2800" b="1" dirty="0">
              <a:latin typeface="ＭＳ 明朝" panose="02020609040205080304" pitchFamily="17" charset="-128"/>
              <a:ea typeface="ＭＳ 明朝" panose="02020609040205080304" pitchFamily="17" charset="-128"/>
            </a:endParaRPr>
          </a:p>
          <a:p>
            <a:pPr algn="ctr">
              <a:lnSpc>
                <a:spcPts val="4800"/>
              </a:lnSpc>
            </a:pPr>
            <a:r>
              <a:rPr lang="ja-JP" altLang="en-US" sz="2800" b="1" dirty="0">
                <a:latin typeface="ＭＳ 明朝" panose="02020609040205080304" pitchFamily="17" charset="-128"/>
                <a:ea typeface="ＭＳ 明朝" panose="02020609040205080304" pitchFamily="17" charset="-128"/>
              </a:rPr>
              <a:t>これからこのプレゼンテーションでお話しする</a:t>
            </a:r>
          </a:p>
          <a:p>
            <a:pPr algn="ctr">
              <a:lnSpc>
                <a:spcPts val="4800"/>
              </a:lnSpc>
            </a:pPr>
            <a:r>
              <a:rPr lang="ja-JP" altLang="en-US" sz="2800" b="1" dirty="0">
                <a:solidFill>
                  <a:srgbClr val="C00000"/>
                </a:solidFill>
                <a:latin typeface="ＭＳ 明朝" panose="02020609040205080304" pitchFamily="17" charset="-128"/>
                <a:ea typeface="ＭＳ 明朝" panose="02020609040205080304" pitchFamily="17" charset="-128"/>
              </a:rPr>
              <a:t>致命的な間違い</a:t>
            </a:r>
            <a:r>
              <a:rPr lang="ja-JP" altLang="en-US" sz="2800" b="1" dirty="0">
                <a:latin typeface="ＭＳ 明朝" panose="02020609040205080304" pitchFamily="17" charset="-128"/>
                <a:ea typeface="ＭＳ 明朝" panose="02020609040205080304" pitchFamily="17" charset="-128"/>
              </a:rPr>
              <a:t>に比べれば</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32267228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501823"/>
            <a:ext cx="11122926" cy="1854354"/>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みんなが持っている資格を取ったり</a:t>
            </a:r>
          </a:p>
          <a:p>
            <a:pPr algn="ctr">
              <a:lnSpc>
                <a:spcPts val="4800"/>
              </a:lnSpc>
            </a:pPr>
            <a:r>
              <a:rPr lang="ja-JP" altLang="en-US" sz="2800" b="1" dirty="0">
                <a:latin typeface="ＭＳ 明朝" panose="02020609040205080304" pitchFamily="17" charset="-128"/>
                <a:ea typeface="ＭＳ 明朝" panose="02020609040205080304" pitchFamily="17" charset="-128"/>
              </a:rPr>
              <a:t>誰もが知っている知識を得ても、</a:t>
            </a:r>
          </a:p>
          <a:p>
            <a:pPr algn="ctr">
              <a:lnSpc>
                <a:spcPts val="4800"/>
              </a:lnSpc>
            </a:pPr>
            <a:r>
              <a:rPr lang="ja-JP" altLang="en-US" sz="2800" b="1" dirty="0">
                <a:latin typeface="ＭＳ 明朝" panose="02020609040205080304" pitchFamily="17" charset="-128"/>
                <a:ea typeface="ＭＳ 明朝" panose="02020609040205080304" pitchFamily="17" charset="-128"/>
              </a:rPr>
              <a:t>あまり意味はありません</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72209429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813927"/>
            <a:ext cx="11122926" cy="1230145"/>
          </a:xfrm>
          <a:prstGeom prst="rect">
            <a:avLst/>
          </a:prstGeom>
          <a:noFill/>
        </p:spPr>
        <p:txBody>
          <a:bodyPr wrap="square" rtlCol="0" anchor="ctr">
            <a:spAutoFit/>
          </a:bodyPr>
          <a:lstStyle/>
          <a:p>
            <a:pPr algn="ctr">
              <a:lnSpc>
                <a:spcPts val="4800"/>
              </a:lnSpc>
            </a:pPr>
            <a:r>
              <a:rPr lang="ja-JP" altLang="en-US" sz="2800" b="1" dirty="0">
                <a:solidFill>
                  <a:srgbClr val="C00000"/>
                </a:solidFill>
                <a:latin typeface="ＭＳ 明朝" panose="02020609040205080304" pitchFamily="17" charset="-128"/>
                <a:ea typeface="ＭＳ 明朝" panose="02020609040205080304" pitchFamily="17" charset="-128"/>
              </a:rPr>
              <a:t>「その他大勢と同じ」</a:t>
            </a:r>
            <a:r>
              <a:rPr lang="ja-JP" altLang="en-US" sz="2800" b="1" dirty="0">
                <a:latin typeface="ＭＳ 明朝" panose="02020609040205080304" pitchFamily="17" charset="-128"/>
                <a:ea typeface="ＭＳ 明朝" panose="02020609040205080304" pitchFamily="17" charset="-128"/>
              </a:rPr>
              <a:t>人間になるために、あなたの時間や労力、</a:t>
            </a:r>
          </a:p>
          <a:p>
            <a:pPr algn="ctr">
              <a:lnSpc>
                <a:spcPts val="4800"/>
              </a:lnSpc>
            </a:pPr>
            <a:r>
              <a:rPr lang="ja-JP" altLang="en-US" sz="2800" b="1" dirty="0">
                <a:latin typeface="ＭＳ 明朝" panose="02020609040205080304" pitchFamily="17" charset="-128"/>
                <a:ea typeface="ＭＳ 明朝" panose="02020609040205080304" pitchFamily="17" charset="-128"/>
              </a:rPr>
              <a:t>お金や才能を使わないで下さい。</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28566780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3121703"/>
            <a:ext cx="11122926" cy="614592"/>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人と違った結果が欲しければ</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75946819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813927"/>
            <a:ext cx="11122926" cy="1230145"/>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人と違った情報を</a:t>
            </a:r>
          </a:p>
          <a:p>
            <a:pPr algn="ctr">
              <a:lnSpc>
                <a:spcPts val="4800"/>
              </a:lnSpc>
            </a:pPr>
            <a:r>
              <a:rPr lang="ja-JP" altLang="en-US" sz="2800" b="1" dirty="0">
                <a:latin typeface="ＭＳ 明朝" panose="02020609040205080304" pitchFamily="17" charset="-128"/>
                <a:ea typeface="ＭＳ 明朝" panose="02020609040205080304" pitchFamily="17" charset="-128"/>
              </a:rPr>
              <a:t>取って下さい</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256381985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813927"/>
            <a:ext cx="11122926" cy="1230145"/>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どんな本を読むか、どんなサイトを見るか、</a:t>
            </a:r>
          </a:p>
          <a:p>
            <a:pPr algn="ctr">
              <a:lnSpc>
                <a:spcPts val="4800"/>
              </a:lnSpc>
            </a:pPr>
            <a:r>
              <a:rPr lang="ja-JP" altLang="en-US" sz="2800" b="1" dirty="0">
                <a:latin typeface="ＭＳ 明朝" panose="02020609040205080304" pitchFamily="17" charset="-128"/>
                <a:ea typeface="ＭＳ 明朝" panose="02020609040205080304" pitchFamily="17" charset="-128"/>
              </a:rPr>
              <a:t>どんなセミナーに参加するか、など</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07541125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813927"/>
            <a:ext cx="11122926" cy="1230145"/>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どんな情報を取るか、</a:t>
            </a:r>
          </a:p>
          <a:p>
            <a:pPr algn="ctr">
              <a:lnSpc>
                <a:spcPts val="4800"/>
              </a:lnSpc>
            </a:pPr>
            <a:r>
              <a:rPr lang="ja-JP" altLang="en-US" sz="2800" b="1" dirty="0">
                <a:solidFill>
                  <a:srgbClr val="C00000"/>
                </a:solidFill>
                <a:latin typeface="ＭＳ 明朝" panose="02020609040205080304" pitchFamily="17" charset="-128"/>
                <a:ea typeface="ＭＳ 明朝" panose="02020609040205080304" pitchFamily="17" charset="-128"/>
              </a:rPr>
              <a:t>慎重</a:t>
            </a:r>
            <a:r>
              <a:rPr lang="ja-JP" altLang="en-US" sz="2800" b="1" dirty="0">
                <a:latin typeface="ＭＳ 明朝" panose="02020609040205080304" pitchFamily="17" charset="-128"/>
                <a:ea typeface="ＭＳ 明朝" panose="02020609040205080304" pitchFamily="17" charset="-128"/>
              </a:rPr>
              <a:t>に選んで下さい。</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224017200"/>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813927"/>
            <a:ext cx="11122926" cy="1230145"/>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やってはいけない間違いの</a:t>
            </a:r>
          </a:p>
          <a:p>
            <a:pPr algn="ctr">
              <a:lnSpc>
                <a:spcPts val="4800"/>
              </a:lnSpc>
            </a:pPr>
            <a:r>
              <a:rPr lang="ja-JP" altLang="en-US" sz="2800" b="1" dirty="0">
                <a:latin typeface="ＭＳ 明朝" panose="02020609040205080304" pitchFamily="17" charset="-128"/>
                <a:ea typeface="ＭＳ 明朝" panose="02020609040205080304" pitchFamily="17" charset="-128"/>
              </a:rPr>
              <a:t>３つ目は</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685216138"/>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2198375"/>
            <a:ext cx="11122926" cy="2461251"/>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収入目標を立てることです。</a:t>
            </a:r>
            <a:endParaRPr lang="en-US" altLang="ja-JP" sz="2800" b="1" dirty="0">
              <a:latin typeface="ＭＳ 明朝" panose="02020609040205080304" pitchFamily="17" charset="-128"/>
              <a:ea typeface="ＭＳ 明朝" panose="02020609040205080304" pitchFamily="17" charset="-128"/>
            </a:endParaRPr>
          </a:p>
          <a:p>
            <a:pPr algn="ctr">
              <a:lnSpc>
                <a:spcPts val="4800"/>
              </a:lnSpc>
            </a:pPr>
            <a:endParaRPr lang="ja-JP" altLang="en-US" sz="2800" b="1" dirty="0">
              <a:latin typeface="ＭＳ 明朝" panose="02020609040205080304" pitchFamily="17" charset="-128"/>
              <a:ea typeface="ＭＳ 明朝" panose="02020609040205080304" pitchFamily="17" charset="-128"/>
            </a:endParaRPr>
          </a:p>
          <a:p>
            <a:pPr algn="ctr">
              <a:lnSpc>
                <a:spcPts val="4800"/>
              </a:lnSpc>
            </a:pPr>
            <a:r>
              <a:rPr lang="ja-JP" altLang="en-US" sz="2800" b="1" dirty="0">
                <a:latin typeface="ＭＳ 明朝" panose="02020609040205080304" pitchFamily="17" charset="-128"/>
                <a:ea typeface="ＭＳ 明朝" panose="02020609040205080304" pitchFamily="17" charset="-128"/>
              </a:rPr>
              <a:t>ちょっと驚いたかもしれませんが、</a:t>
            </a:r>
          </a:p>
          <a:p>
            <a:pPr algn="ctr">
              <a:lnSpc>
                <a:spcPts val="4800"/>
              </a:lnSpc>
            </a:pPr>
            <a:r>
              <a:rPr lang="ja-JP" altLang="en-US" sz="2800" b="1" dirty="0">
                <a:latin typeface="ＭＳ 明朝" panose="02020609040205080304" pitchFamily="17" charset="-128"/>
                <a:ea typeface="ＭＳ 明朝" panose="02020609040205080304" pitchFamily="17" charset="-128"/>
              </a:rPr>
              <a:t>聞いてください</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545907237"/>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639997" y="1890598"/>
            <a:ext cx="11122926" cy="3076804"/>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僕はこの秘密を発見したお陰もあって、</a:t>
            </a:r>
          </a:p>
          <a:p>
            <a:pPr algn="ctr">
              <a:lnSpc>
                <a:spcPts val="4800"/>
              </a:lnSpc>
            </a:pPr>
            <a:r>
              <a:rPr lang="ja-JP" altLang="en-US" sz="2800" b="1" dirty="0">
                <a:latin typeface="ＭＳ 明朝" panose="02020609040205080304" pitchFamily="17" charset="-128"/>
                <a:ea typeface="ＭＳ 明朝" panose="02020609040205080304" pitchFamily="17" charset="-128"/>
              </a:rPr>
              <a:t>多くの「稼いでいる」人と</a:t>
            </a:r>
          </a:p>
          <a:p>
            <a:pPr algn="ctr">
              <a:lnSpc>
                <a:spcPts val="4800"/>
              </a:lnSpc>
            </a:pPr>
            <a:r>
              <a:rPr lang="ja-JP" altLang="en-US" sz="2800" b="1" dirty="0">
                <a:latin typeface="ＭＳ 明朝" panose="02020609040205080304" pitchFamily="17" charset="-128"/>
                <a:ea typeface="ＭＳ 明朝" panose="02020609040205080304" pitchFamily="17" charset="-128"/>
              </a:rPr>
              <a:t>仕事をするようになりました。</a:t>
            </a:r>
            <a:endParaRPr lang="en-US" altLang="ja-JP" sz="2800" b="1" dirty="0">
              <a:latin typeface="ＭＳ 明朝" panose="02020609040205080304" pitchFamily="17" charset="-128"/>
              <a:ea typeface="ＭＳ 明朝" panose="02020609040205080304" pitchFamily="17" charset="-128"/>
            </a:endParaRPr>
          </a:p>
          <a:p>
            <a:pPr algn="ctr">
              <a:lnSpc>
                <a:spcPts val="4800"/>
              </a:lnSpc>
            </a:pPr>
            <a:endParaRPr lang="ja-JP" altLang="en-US" sz="2800" b="1" dirty="0">
              <a:latin typeface="ＭＳ 明朝" panose="02020609040205080304" pitchFamily="17" charset="-128"/>
              <a:ea typeface="ＭＳ 明朝" panose="02020609040205080304" pitchFamily="17" charset="-128"/>
            </a:endParaRPr>
          </a:p>
          <a:p>
            <a:pPr algn="ctr">
              <a:lnSpc>
                <a:spcPts val="4800"/>
              </a:lnSpc>
            </a:pPr>
            <a:r>
              <a:rPr lang="ja-JP" altLang="en-US" sz="2800" b="1" dirty="0">
                <a:latin typeface="ＭＳ 明朝" panose="02020609040205080304" pitchFamily="17" charset="-128"/>
                <a:ea typeface="ＭＳ 明朝" panose="02020609040205080304" pitchFamily="17" charset="-128"/>
              </a:rPr>
              <a:t>そして</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00357221"/>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594277" y="1890598"/>
            <a:ext cx="11122926" cy="3076804"/>
          </a:xfrm>
          <a:prstGeom prst="rect">
            <a:avLst/>
          </a:prstGeom>
          <a:noFill/>
        </p:spPr>
        <p:txBody>
          <a:bodyPr wrap="square" rtlCol="0" anchor="ctr">
            <a:spAutoFit/>
          </a:bodyPr>
          <a:lstStyle/>
          <a:p>
            <a:pPr algn="ctr">
              <a:lnSpc>
                <a:spcPts val="4800"/>
              </a:lnSpc>
            </a:pPr>
            <a:r>
              <a:rPr lang="ja-JP" altLang="en-US" sz="2800" b="1" dirty="0">
                <a:latin typeface="ＭＳ 明朝" panose="02020609040205080304" pitchFamily="17" charset="-128"/>
                <a:ea typeface="ＭＳ 明朝" panose="02020609040205080304" pitchFamily="17" charset="-128"/>
              </a:rPr>
              <a:t>その「稼いでいる人」がすぐに</a:t>
            </a:r>
          </a:p>
          <a:p>
            <a:pPr algn="ctr">
              <a:lnSpc>
                <a:spcPts val="4800"/>
              </a:lnSpc>
            </a:pPr>
            <a:r>
              <a:rPr lang="ja-JP" altLang="en-US" sz="2800" b="1" dirty="0">
                <a:solidFill>
                  <a:srgbClr val="C00000"/>
                </a:solidFill>
                <a:latin typeface="ＭＳ 明朝" panose="02020609040205080304" pitchFamily="17" charset="-128"/>
                <a:ea typeface="ＭＳ 明朝" panose="02020609040205080304" pitchFamily="17" charset="-128"/>
              </a:rPr>
              <a:t>「稼いでいた人」に変わる</a:t>
            </a:r>
            <a:r>
              <a:rPr lang="ja-JP" altLang="en-US" sz="2800" b="1" dirty="0">
                <a:latin typeface="ＭＳ 明朝" panose="02020609040205080304" pitchFamily="17" charset="-128"/>
                <a:ea typeface="ＭＳ 明朝" panose="02020609040205080304" pitchFamily="17" charset="-128"/>
              </a:rPr>
              <a:t>のを</a:t>
            </a:r>
          </a:p>
          <a:p>
            <a:pPr algn="ctr">
              <a:lnSpc>
                <a:spcPts val="4800"/>
              </a:lnSpc>
            </a:pPr>
            <a:r>
              <a:rPr lang="ja-JP" altLang="en-US" sz="2800" b="1" dirty="0">
                <a:latin typeface="ＭＳ 明朝" panose="02020609040205080304" pitchFamily="17" charset="-128"/>
                <a:ea typeface="ＭＳ 明朝" panose="02020609040205080304" pitchFamily="17" charset="-128"/>
              </a:rPr>
              <a:t>何度も見てきました。</a:t>
            </a:r>
            <a:endParaRPr lang="en-US" altLang="ja-JP" sz="2800" b="1" dirty="0">
              <a:latin typeface="ＭＳ 明朝" panose="02020609040205080304" pitchFamily="17" charset="-128"/>
              <a:ea typeface="ＭＳ 明朝" panose="02020609040205080304" pitchFamily="17" charset="-128"/>
            </a:endParaRPr>
          </a:p>
          <a:p>
            <a:pPr algn="ctr">
              <a:lnSpc>
                <a:spcPts val="4800"/>
              </a:lnSpc>
            </a:pPr>
            <a:endParaRPr lang="ja-JP" altLang="en-US" sz="2800" b="1" dirty="0">
              <a:latin typeface="ＭＳ 明朝" panose="02020609040205080304" pitchFamily="17" charset="-128"/>
              <a:ea typeface="ＭＳ 明朝" panose="02020609040205080304" pitchFamily="17" charset="-128"/>
            </a:endParaRPr>
          </a:p>
          <a:p>
            <a:pPr algn="ctr">
              <a:lnSpc>
                <a:spcPts val="4800"/>
              </a:lnSpc>
            </a:pPr>
            <a:r>
              <a:rPr lang="ja-JP" altLang="en-US" sz="2800" b="1" dirty="0">
                <a:latin typeface="ＭＳ 明朝" panose="02020609040205080304" pitchFamily="17" charset="-128"/>
                <a:ea typeface="ＭＳ 明朝" panose="02020609040205080304" pitchFamily="17" charset="-128"/>
              </a:rPr>
              <a:t>つまり</a:t>
            </a:r>
            <a:r>
              <a:rPr lang="en-US" altLang="ja-JP" sz="2800" b="1" dirty="0">
                <a:latin typeface="ＭＳ 明朝" panose="02020609040205080304" pitchFamily="17" charset="-128"/>
                <a:ea typeface="ＭＳ 明朝" panose="02020609040205080304" pitchFamily="17" charset="-128"/>
              </a:rPr>
              <a:t>…</a:t>
            </a:r>
            <a:endParaRPr kumimoji="1" lang="en-US" altLang="ja-JP" sz="2800" b="1" dirty="0">
              <a:latin typeface="ＭＳ 明朝" panose="02020609040205080304" pitchFamily="17" charset="-128"/>
              <a:ea typeface="ＭＳ 明朝" panose="02020609040205080304" pitchFamily="17" charset="-128"/>
            </a:endParaRPr>
          </a:p>
        </p:txBody>
      </p:sp>
      <p:sp>
        <p:nvSpPr>
          <p:cNvPr id="3" name="テキスト ボックス 2"/>
          <p:cNvSpPr txBox="1"/>
          <p:nvPr/>
        </p:nvSpPr>
        <p:spPr>
          <a:xfrm>
            <a:off x="7310531" y="6280213"/>
            <a:ext cx="5367787" cy="577787"/>
          </a:xfrm>
          <a:prstGeom prst="rect">
            <a:avLst/>
          </a:prstGeom>
          <a:noFill/>
        </p:spPr>
        <p:txBody>
          <a:bodyPr wrap="square" rtlCol="0" anchor="ctr">
            <a:spAutoFit/>
          </a:bodyPr>
          <a:lstStyle/>
          <a:p>
            <a:pPr algn="ctr">
              <a:lnSpc>
                <a:spcPts val="4800"/>
              </a:lnSpc>
            </a:pPr>
            <a:r>
              <a:rPr lang="en-US" altLang="ja-JP" sz="1100" dirty="0">
                <a:latin typeface="ＭＳ 明朝" panose="02020609040205080304" pitchFamily="17" charset="-128"/>
                <a:ea typeface="ＭＳ 明朝" panose="02020609040205080304" pitchFamily="17" charset="-128"/>
              </a:rPr>
              <a:t>※</a:t>
            </a:r>
            <a:r>
              <a:rPr lang="ja-JP" altLang="en-US" sz="1100" dirty="0">
                <a:latin typeface="ＭＳ 明朝" panose="02020609040205080304" pitchFamily="17" charset="-128"/>
                <a:ea typeface="ＭＳ 明朝" panose="02020609040205080304" pitchFamily="17" charset="-128"/>
              </a:rPr>
              <a:t>個人の感想であり、成果や成功を保証するものではありません。</a:t>
            </a:r>
            <a:endParaRPr kumimoji="1" lang="en-US" altLang="ja-JP" sz="11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74598197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1422</TotalTime>
  <Words>10654</Words>
  <Application>Microsoft Office PowerPoint</Application>
  <PresentationFormat>ワイド画面</PresentationFormat>
  <Paragraphs>1175</Paragraphs>
  <Slides>254</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254</vt:i4>
      </vt:variant>
    </vt:vector>
  </HeadingPairs>
  <TitlesOfParts>
    <vt:vector size="260" baseType="lpstr">
      <vt:lpstr>ＭＳ 明朝</vt:lpstr>
      <vt:lpstr>メイリオ</vt: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Windows User</dc:creator>
  <cp:lastModifiedBy>okazaki.eo@gmail.com</cp:lastModifiedBy>
  <cp:revision>68</cp:revision>
  <dcterms:created xsi:type="dcterms:W3CDTF">2022-08-14T15:21:15Z</dcterms:created>
  <dcterms:modified xsi:type="dcterms:W3CDTF">2024-10-19T11:15:01Z</dcterms:modified>
</cp:coreProperties>
</file>